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Quantico"/>
      <p:regular r:id="rId36"/>
      <p:bold r:id="rId37"/>
      <p:italic r:id="rId38"/>
      <p:boldItalic r:id="rId39"/>
    </p:embeddedFont>
    <p:embeddedFont>
      <p:font typeface="Catamaran"/>
      <p:regular r:id="rId40"/>
      <p:bold r:id="rId41"/>
    </p:embeddedFont>
    <p:embeddedFont>
      <p:font typeface="Bebas Neue"/>
      <p:regular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FD9CC7-CD7E-4DE6-8545-E3DB97ABA3C7}">
  <a:tblStyle styleId="{9CFD9CC7-CD7E-4DE6-8545-E3DB97ABA3C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Catamaran-regular.fntdata"/><Relationship Id="rId20" Type="http://schemas.openxmlformats.org/officeDocument/2006/relationships/slide" Target="slides/slide15.xml"/><Relationship Id="rId42" Type="http://schemas.openxmlformats.org/officeDocument/2006/relationships/font" Target="fonts/BebasNeue-regular.fntdata"/><Relationship Id="rId41" Type="http://schemas.openxmlformats.org/officeDocument/2006/relationships/font" Target="fonts/Catamaran-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Quantico-bold.fntdata"/><Relationship Id="rId14" Type="http://schemas.openxmlformats.org/officeDocument/2006/relationships/slide" Target="slides/slide9.xml"/><Relationship Id="rId36" Type="http://schemas.openxmlformats.org/officeDocument/2006/relationships/font" Target="fonts/Quantico-regular.fntdata"/><Relationship Id="rId17" Type="http://schemas.openxmlformats.org/officeDocument/2006/relationships/slide" Target="slides/slide12.xml"/><Relationship Id="rId39" Type="http://schemas.openxmlformats.org/officeDocument/2006/relationships/font" Target="fonts/Quantico-boldItalic.fntdata"/><Relationship Id="rId16" Type="http://schemas.openxmlformats.org/officeDocument/2006/relationships/slide" Target="slides/slide11.xml"/><Relationship Id="rId38" Type="http://schemas.openxmlformats.org/officeDocument/2006/relationships/font" Target="fonts/Quantic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a4ce658cb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a4ce658cb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a4ce658cb1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a4ce658cb1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a20d3c96f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a20d3c96f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a2ed494a5a_6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a2ed494a5a_6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a20d3c96f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a20d3c96f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a4ce658c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a4ce658c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a20d3c96f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a20d3c96f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a2b11d4f8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a2b11d4f8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a2ed494a5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a2ed494a5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a2ed494a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a2ed494a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1989f454a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1989f454a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a20d3c96f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a20d3c96f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a2ed494a5a_6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a2ed494a5a_6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a20d3c96f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a20d3c96f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a2b11d4f8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a2b11d4f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a2b11d4f8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a2b11d4f8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a20d3c96f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a20d3c96f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a4ce658cb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a4ce658cb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a4ce658cb1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a4ce658cb1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a4ce658cb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1a4ce658cb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a4ce658cb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a4ce658cb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a7be6e97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0a7be6e97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a20d3c96fe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a20d3c96fe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a2ed494a5a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a2ed494a5a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a2ed494a5a_6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a2ed494a5a_6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a20d3c96f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a20d3c96f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a4ce658cb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a4ce658cb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a4ce658cb1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a4ce658cb1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a4ce658cb1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a4ce658cb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05300" y="539500"/>
            <a:ext cx="7733400" cy="801300"/>
          </a:xfrm>
          <a:prstGeom prst="rect">
            <a:avLst/>
          </a:prstGeom>
        </p:spPr>
        <p:txBody>
          <a:bodyPr anchorCtr="0" anchor="ctr" bIns="91425" lIns="91425" spcFirstLastPara="1" rIns="91425" wrap="square" tIns="91425">
            <a:noAutofit/>
          </a:bodyPr>
          <a:lstStyle>
            <a:lvl1pPr lvl="0" algn="l">
              <a:spcBef>
                <a:spcPts val="0"/>
              </a:spcBef>
              <a:spcAft>
                <a:spcPts val="0"/>
              </a:spcAft>
              <a:buClr>
                <a:schemeClr val="lt1"/>
              </a:buClr>
              <a:buSzPts val="5200"/>
              <a:buNone/>
              <a:defRPr sz="28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
        <p:nvSpPr>
          <p:cNvPr id="11" name="Google Shape;11;p2"/>
          <p:cNvSpPr txBox="1"/>
          <p:nvPr>
            <p:ph idx="1" type="subTitle"/>
          </p:nvPr>
        </p:nvSpPr>
        <p:spPr>
          <a:xfrm>
            <a:off x="782945" y="3943275"/>
            <a:ext cx="2516700" cy="656100"/>
          </a:xfrm>
          <a:prstGeom prst="rect">
            <a:avLst/>
          </a:prstGeom>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500"/>
              <a:buNone/>
              <a:defRPr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2" name="Google Shape;12;p2"/>
          <p:cNvSpPr txBox="1"/>
          <p:nvPr>
            <p:ph idx="2" type="ctrTitle"/>
          </p:nvPr>
        </p:nvSpPr>
        <p:spPr>
          <a:xfrm>
            <a:off x="750550" y="1626076"/>
            <a:ext cx="3821400" cy="11448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lt1"/>
              </a:buClr>
              <a:buSzPts val="5200"/>
              <a:buNone/>
              <a:defRPr sz="40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3" name="Shape 73"/>
        <p:cNvGrpSpPr/>
        <p:nvPr/>
      </p:nvGrpSpPr>
      <p:grpSpPr>
        <a:xfrm>
          <a:off x="0" y="0"/>
          <a:ext cx="0" cy="0"/>
          <a:chOff x="0" y="0"/>
          <a:chExt cx="0" cy="0"/>
        </a:xfrm>
      </p:grpSpPr>
      <p:sp>
        <p:nvSpPr>
          <p:cNvPr id="74" name="Google Shape;74;p11"/>
          <p:cNvSpPr txBox="1"/>
          <p:nvPr>
            <p:ph hasCustomPrompt="1" type="title"/>
          </p:nvPr>
        </p:nvSpPr>
        <p:spPr>
          <a:xfrm>
            <a:off x="1632715" y="2334160"/>
            <a:ext cx="5874300" cy="12459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81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5" name="Google Shape;75;p11"/>
          <p:cNvSpPr txBox="1"/>
          <p:nvPr>
            <p:ph idx="1" type="subTitle"/>
          </p:nvPr>
        </p:nvSpPr>
        <p:spPr>
          <a:xfrm>
            <a:off x="2325415" y="4018345"/>
            <a:ext cx="4488900" cy="497100"/>
          </a:xfrm>
          <a:prstGeom prst="rect">
            <a:avLst/>
          </a:prstGeom>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76" name="Shape 76"/>
        <p:cNvGrpSpPr/>
        <p:nvPr/>
      </p:nvGrpSpPr>
      <p:grpSpPr>
        <a:xfrm>
          <a:off x="0" y="0"/>
          <a:ext cx="0" cy="0"/>
          <a:chOff x="0" y="0"/>
          <a:chExt cx="0" cy="0"/>
        </a:xfrm>
      </p:grpSpPr>
      <p:sp>
        <p:nvSpPr>
          <p:cNvPr id="77" name="Google Shape;77;p12"/>
          <p:cNvSpPr/>
          <p:nvPr/>
        </p:nvSpPr>
        <p:spPr>
          <a:xfrm>
            <a:off x="-7200" y="-14375"/>
            <a:ext cx="9151200" cy="515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_1">
    <p:spTree>
      <p:nvGrpSpPr>
        <p:cNvPr id="78" name="Shape 78"/>
        <p:cNvGrpSpPr/>
        <p:nvPr/>
      </p:nvGrpSpPr>
      <p:grpSpPr>
        <a:xfrm>
          <a:off x="0" y="0"/>
          <a:ext cx="0" cy="0"/>
          <a:chOff x="0" y="0"/>
          <a:chExt cx="0" cy="0"/>
        </a:xfrm>
      </p:grpSpPr>
      <p:sp>
        <p:nvSpPr>
          <p:cNvPr id="79" name="Google Shape;79;p13"/>
          <p:cNvSpPr txBox="1"/>
          <p:nvPr>
            <p:ph type="title"/>
          </p:nvPr>
        </p:nvSpPr>
        <p:spPr>
          <a:xfrm>
            <a:off x="1101000" y="539500"/>
            <a:ext cx="38520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0" name="Google Shape;80;p13"/>
          <p:cNvSpPr txBox="1"/>
          <p:nvPr>
            <p:ph idx="1" type="subTitle"/>
          </p:nvPr>
        </p:nvSpPr>
        <p:spPr>
          <a:xfrm>
            <a:off x="1066800" y="1615000"/>
            <a:ext cx="3852000" cy="3750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81" name="Google Shape;81;p13"/>
          <p:cNvSpPr txBox="1"/>
          <p:nvPr>
            <p:ph hasCustomPrompt="1" idx="2" type="title"/>
          </p:nvPr>
        </p:nvSpPr>
        <p:spPr>
          <a:xfrm>
            <a:off x="4948250" y="1223975"/>
            <a:ext cx="731400" cy="768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82" name="Google Shape;82;p13"/>
          <p:cNvSpPr txBox="1"/>
          <p:nvPr>
            <p:ph idx="3" type="subTitle"/>
          </p:nvPr>
        </p:nvSpPr>
        <p:spPr>
          <a:xfrm>
            <a:off x="1066800" y="1225017"/>
            <a:ext cx="3852000" cy="3771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000"/>
              <a:buFont typeface="Teko"/>
              <a:buNone/>
              <a:defRPr b="1" sz="2200">
                <a:latin typeface="Quantico"/>
                <a:ea typeface="Quantico"/>
                <a:cs typeface="Quantico"/>
                <a:sym typeface="Quantico"/>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83" name="Google Shape;83;p13"/>
          <p:cNvSpPr txBox="1"/>
          <p:nvPr>
            <p:ph idx="4" type="subTitle"/>
          </p:nvPr>
        </p:nvSpPr>
        <p:spPr>
          <a:xfrm>
            <a:off x="1066800" y="2445956"/>
            <a:ext cx="3852000" cy="3750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84" name="Google Shape;84;p13"/>
          <p:cNvSpPr txBox="1"/>
          <p:nvPr>
            <p:ph hasCustomPrompt="1" idx="5" type="title"/>
          </p:nvPr>
        </p:nvSpPr>
        <p:spPr>
          <a:xfrm>
            <a:off x="4948250" y="2062050"/>
            <a:ext cx="731400" cy="768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85" name="Google Shape;85;p13"/>
          <p:cNvSpPr txBox="1"/>
          <p:nvPr>
            <p:ph idx="6" type="subTitle"/>
          </p:nvPr>
        </p:nvSpPr>
        <p:spPr>
          <a:xfrm>
            <a:off x="1066800" y="2053951"/>
            <a:ext cx="3852000" cy="3771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000"/>
              <a:buFont typeface="Teko"/>
              <a:buNone/>
              <a:defRPr b="1" sz="2200">
                <a:latin typeface="Quantico"/>
                <a:ea typeface="Quantico"/>
                <a:cs typeface="Quantico"/>
                <a:sym typeface="Quantico"/>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86" name="Google Shape;86;p13"/>
          <p:cNvSpPr txBox="1"/>
          <p:nvPr>
            <p:ph idx="7" type="subTitle"/>
          </p:nvPr>
        </p:nvSpPr>
        <p:spPr>
          <a:xfrm>
            <a:off x="1066800" y="3293178"/>
            <a:ext cx="3852000" cy="3750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87" name="Google Shape;87;p13"/>
          <p:cNvSpPr txBox="1"/>
          <p:nvPr>
            <p:ph hasCustomPrompt="1" idx="8" type="title"/>
          </p:nvPr>
        </p:nvSpPr>
        <p:spPr>
          <a:xfrm>
            <a:off x="4948250" y="2900125"/>
            <a:ext cx="731400" cy="768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88" name="Google Shape;88;p13"/>
          <p:cNvSpPr txBox="1"/>
          <p:nvPr>
            <p:ph idx="9" type="subTitle"/>
          </p:nvPr>
        </p:nvSpPr>
        <p:spPr>
          <a:xfrm>
            <a:off x="1066800" y="2902441"/>
            <a:ext cx="3852000" cy="3771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000"/>
              <a:buFont typeface="Teko"/>
              <a:buNone/>
              <a:defRPr b="1" sz="2200">
                <a:latin typeface="Quantico"/>
                <a:ea typeface="Quantico"/>
                <a:cs typeface="Quantico"/>
                <a:sym typeface="Quantico"/>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89" name="Google Shape;89;p13"/>
          <p:cNvSpPr txBox="1"/>
          <p:nvPr>
            <p:ph idx="13" type="subTitle"/>
          </p:nvPr>
        </p:nvSpPr>
        <p:spPr>
          <a:xfrm>
            <a:off x="1066800" y="4128938"/>
            <a:ext cx="3852000" cy="3750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90" name="Google Shape;90;p13"/>
          <p:cNvSpPr txBox="1"/>
          <p:nvPr>
            <p:ph hasCustomPrompt="1" idx="14" type="title"/>
          </p:nvPr>
        </p:nvSpPr>
        <p:spPr>
          <a:xfrm>
            <a:off x="4948250" y="3738200"/>
            <a:ext cx="731400" cy="7656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91" name="Google Shape;91;p13"/>
          <p:cNvSpPr txBox="1"/>
          <p:nvPr>
            <p:ph idx="15" type="subTitle"/>
          </p:nvPr>
        </p:nvSpPr>
        <p:spPr>
          <a:xfrm>
            <a:off x="1066800" y="3738200"/>
            <a:ext cx="3852000" cy="3771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000"/>
              <a:buFont typeface="Teko"/>
              <a:buNone/>
              <a:defRPr b="1" sz="2200">
                <a:latin typeface="Quantico"/>
                <a:ea typeface="Quantico"/>
                <a:cs typeface="Quantico"/>
                <a:sym typeface="Quantico"/>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2" name="Shape 92"/>
        <p:cNvGrpSpPr/>
        <p:nvPr/>
      </p:nvGrpSpPr>
      <p:grpSpPr>
        <a:xfrm>
          <a:off x="0" y="0"/>
          <a:ext cx="0" cy="0"/>
          <a:chOff x="0" y="0"/>
          <a:chExt cx="0" cy="0"/>
        </a:xfrm>
      </p:grpSpPr>
      <p:sp>
        <p:nvSpPr>
          <p:cNvPr id="93" name="Google Shape;93;p14"/>
          <p:cNvSpPr txBox="1"/>
          <p:nvPr>
            <p:ph type="title"/>
          </p:nvPr>
        </p:nvSpPr>
        <p:spPr>
          <a:xfrm>
            <a:off x="2917180" y="3295292"/>
            <a:ext cx="32967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4" name="Google Shape;94;p14"/>
          <p:cNvSpPr txBox="1"/>
          <p:nvPr>
            <p:ph idx="1" type="subTitle"/>
          </p:nvPr>
        </p:nvSpPr>
        <p:spPr>
          <a:xfrm>
            <a:off x="1706930" y="1315002"/>
            <a:ext cx="5725500" cy="198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8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95" name="Google Shape;95;p14"/>
          <p:cNvGrpSpPr/>
          <p:nvPr/>
        </p:nvGrpSpPr>
        <p:grpSpPr>
          <a:xfrm rot="5400000">
            <a:off x="7889325" y="4372289"/>
            <a:ext cx="98902" cy="553090"/>
            <a:chOff x="4898850" y="4820550"/>
            <a:chExt cx="98902" cy="553090"/>
          </a:xfrm>
        </p:grpSpPr>
        <p:sp>
          <p:nvSpPr>
            <p:cNvPr id="96" name="Google Shape;96;p1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4942100" y="4917862"/>
              <a:ext cx="31" cy="358465"/>
            </a:xfrm>
            <a:custGeom>
              <a:rect b="b" l="l" r="r" t="t"/>
              <a:pathLst>
                <a:path extrusionOk="0" fill="none" h="11504" w="1">
                  <a:moveTo>
                    <a:pt x="0" y="11503"/>
                  </a:moveTo>
                  <a:lnTo>
                    <a:pt x="0"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14"/>
          <p:cNvGrpSpPr/>
          <p:nvPr/>
        </p:nvGrpSpPr>
        <p:grpSpPr>
          <a:xfrm rot="5400000">
            <a:off x="944850" y="186314"/>
            <a:ext cx="98902" cy="553090"/>
            <a:chOff x="4898850" y="4820550"/>
            <a:chExt cx="98902" cy="553090"/>
          </a:xfrm>
        </p:grpSpPr>
        <p:sp>
          <p:nvSpPr>
            <p:cNvPr id="102" name="Google Shape;102;p1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a:off x="4942100" y="4917862"/>
              <a:ext cx="31" cy="358465"/>
            </a:xfrm>
            <a:custGeom>
              <a:rect b="b" l="l" r="r" t="t"/>
              <a:pathLst>
                <a:path extrusionOk="0" fill="none" h="11504" w="1">
                  <a:moveTo>
                    <a:pt x="0" y="11503"/>
                  </a:moveTo>
                  <a:lnTo>
                    <a:pt x="0"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14"/>
          <p:cNvGrpSpPr/>
          <p:nvPr/>
        </p:nvGrpSpPr>
        <p:grpSpPr>
          <a:xfrm rot="5400000">
            <a:off x="595475" y="5164"/>
            <a:ext cx="98902" cy="553090"/>
            <a:chOff x="4898850" y="4820550"/>
            <a:chExt cx="98902" cy="553090"/>
          </a:xfrm>
        </p:grpSpPr>
        <p:sp>
          <p:nvSpPr>
            <p:cNvPr id="108" name="Google Shape;108;p1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4942100" y="4917862"/>
              <a:ext cx="31" cy="358465"/>
            </a:xfrm>
            <a:custGeom>
              <a:rect b="b" l="l" r="r" t="t"/>
              <a:pathLst>
                <a:path extrusionOk="0" fill="none" h="11504" w="1">
                  <a:moveTo>
                    <a:pt x="0" y="11503"/>
                  </a:moveTo>
                  <a:lnTo>
                    <a:pt x="0"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 name="Google Shape;113;p14"/>
          <p:cNvGrpSpPr/>
          <p:nvPr/>
        </p:nvGrpSpPr>
        <p:grpSpPr>
          <a:xfrm rot="-5400000">
            <a:off x="7514733" y="3989915"/>
            <a:ext cx="302065" cy="1520982"/>
            <a:chOff x="-108754" y="2690919"/>
            <a:chExt cx="302065" cy="1520982"/>
          </a:xfrm>
        </p:grpSpPr>
        <p:sp>
          <p:nvSpPr>
            <p:cNvPr id="114" name="Google Shape;114;p14"/>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1">
    <p:spTree>
      <p:nvGrpSpPr>
        <p:cNvPr id="119" name="Shape 119"/>
        <p:cNvGrpSpPr/>
        <p:nvPr/>
      </p:nvGrpSpPr>
      <p:grpSpPr>
        <a:xfrm>
          <a:off x="0" y="0"/>
          <a:ext cx="0" cy="0"/>
          <a:chOff x="0" y="0"/>
          <a:chExt cx="0" cy="0"/>
        </a:xfrm>
      </p:grpSpPr>
      <p:sp>
        <p:nvSpPr>
          <p:cNvPr id="120" name="Google Shape;120;p15"/>
          <p:cNvSpPr txBox="1"/>
          <p:nvPr>
            <p:ph type="title"/>
          </p:nvPr>
        </p:nvSpPr>
        <p:spPr>
          <a:xfrm>
            <a:off x="3989318" y="1470593"/>
            <a:ext cx="4435500" cy="1544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1" name="Google Shape;121;p15"/>
          <p:cNvSpPr txBox="1"/>
          <p:nvPr>
            <p:ph idx="1" type="subTitle"/>
          </p:nvPr>
        </p:nvSpPr>
        <p:spPr>
          <a:xfrm>
            <a:off x="3989318" y="3254297"/>
            <a:ext cx="4435500" cy="43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sz="15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2">
    <p:spTree>
      <p:nvGrpSpPr>
        <p:cNvPr id="122" name="Shape 122"/>
        <p:cNvGrpSpPr/>
        <p:nvPr/>
      </p:nvGrpSpPr>
      <p:grpSpPr>
        <a:xfrm>
          <a:off x="0" y="0"/>
          <a:ext cx="0" cy="0"/>
          <a:chOff x="0" y="0"/>
          <a:chExt cx="0" cy="0"/>
        </a:xfrm>
      </p:grpSpPr>
      <p:sp>
        <p:nvSpPr>
          <p:cNvPr id="123" name="Google Shape;123;p16"/>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124" name="Google Shape;124;p16"/>
          <p:cNvGrpSpPr/>
          <p:nvPr/>
        </p:nvGrpSpPr>
        <p:grpSpPr>
          <a:xfrm>
            <a:off x="7348717" y="137479"/>
            <a:ext cx="1823016" cy="296643"/>
            <a:chOff x="7857346" y="3902355"/>
            <a:chExt cx="1823016" cy="296643"/>
          </a:xfrm>
        </p:grpSpPr>
        <p:sp>
          <p:nvSpPr>
            <p:cNvPr id="125" name="Google Shape;125;p16"/>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2_1">
    <p:spTree>
      <p:nvGrpSpPr>
        <p:cNvPr id="131" name="Shape 131"/>
        <p:cNvGrpSpPr/>
        <p:nvPr/>
      </p:nvGrpSpPr>
      <p:grpSpPr>
        <a:xfrm>
          <a:off x="0" y="0"/>
          <a:ext cx="0" cy="0"/>
          <a:chOff x="0" y="0"/>
          <a:chExt cx="0" cy="0"/>
        </a:xfrm>
      </p:grpSpPr>
      <p:sp>
        <p:nvSpPr>
          <p:cNvPr id="132" name="Google Shape;132;p17"/>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133" name="Google Shape;133;p17"/>
          <p:cNvGrpSpPr/>
          <p:nvPr/>
        </p:nvGrpSpPr>
        <p:grpSpPr>
          <a:xfrm flipH="1" rot="5400000">
            <a:off x="780820" y="-485460"/>
            <a:ext cx="302065" cy="1520982"/>
            <a:chOff x="-108754" y="2690919"/>
            <a:chExt cx="302065" cy="1520982"/>
          </a:xfrm>
        </p:grpSpPr>
        <p:sp>
          <p:nvSpPr>
            <p:cNvPr id="134" name="Google Shape;134;p17"/>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17"/>
          <p:cNvGrpSpPr/>
          <p:nvPr/>
        </p:nvGrpSpPr>
        <p:grpSpPr>
          <a:xfrm flipH="1" rot="-5400000">
            <a:off x="609391" y="-103086"/>
            <a:ext cx="98902" cy="553090"/>
            <a:chOff x="4898850" y="4820550"/>
            <a:chExt cx="98902" cy="553090"/>
          </a:xfrm>
        </p:grpSpPr>
        <p:sp>
          <p:nvSpPr>
            <p:cNvPr id="140" name="Google Shape;140;p1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a:off x="4942100" y="4917862"/>
              <a:ext cx="31" cy="358465"/>
            </a:xfrm>
            <a:custGeom>
              <a:rect b="b" l="l" r="r" t="t"/>
              <a:pathLst>
                <a:path extrusionOk="0" fill="none" h="11504" w="1">
                  <a:moveTo>
                    <a:pt x="0" y="11503"/>
                  </a:moveTo>
                  <a:lnTo>
                    <a:pt x="0"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5">
    <p:spTree>
      <p:nvGrpSpPr>
        <p:cNvPr id="145" name="Shape 145"/>
        <p:cNvGrpSpPr/>
        <p:nvPr/>
      </p:nvGrpSpPr>
      <p:grpSpPr>
        <a:xfrm>
          <a:off x="0" y="0"/>
          <a:ext cx="0" cy="0"/>
          <a:chOff x="0" y="0"/>
          <a:chExt cx="0" cy="0"/>
        </a:xfrm>
      </p:grpSpPr>
      <p:sp>
        <p:nvSpPr>
          <p:cNvPr id="146" name="Google Shape;146;p18"/>
          <p:cNvSpPr txBox="1"/>
          <p:nvPr>
            <p:ph type="title"/>
          </p:nvPr>
        </p:nvSpPr>
        <p:spPr>
          <a:xfrm>
            <a:off x="722376" y="539496"/>
            <a:ext cx="77085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47" name="Google Shape;147;p18"/>
          <p:cNvSpPr txBox="1"/>
          <p:nvPr>
            <p:ph idx="1" type="subTitle"/>
          </p:nvPr>
        </p:nvSpPr>
        <p:spPr>
          <a:xfrm>
            <a:off x="1137150" y="1160475"/>
            <a:ext cx="6869700" cy="44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b="1" sz="2200">
                <a:latin typeface="Quantico"/>
                <a:ea typeface="Quantico"/>
                <a:cs typeface="Quantico"/>
                <a:sym typeface="Quantico"/>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grpSp>
        <p:nvGrpSpPr>
          <p:cNvPr id="148" name="Google Shape;148;p18"/>
          <p:cNvGrpSpPr/>
          <p:nvPr/>
        </p:nvGrpSpPr>
        <p:grpSpPr>
          <a:xfrm flipH="1" rot="-5400000">
            <a:off x="8129358" y="-431685"/>
            <a:ext cx="302065" cy="1520982"/>
            <a:chOff x="-108754" y="2690919"/>
            <a:chExt cx="302065" cy="1520982"/>
          </a:xfrm>
        </p:grpSpPr>
        <p:sp>
          <p:nvSpPr>
            <p:cNvPr id="149" name="Google Shape;149;p18"/>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8"/>
          <p:cNvGrpSpPr/>
          <p:nvPr/>
        </p:nvGrpSpPr>
        <p:grpSpPr>
          <a:xfrm flipH="1" rot="5400000">
            <a:off x="8503950" y="153833"/>
            <a:ext cx="98902" cy="553090"/>
            <a:chOff x="4898850" y="4820550"/>
            <a:chExt cx="98902" cy="553090"/>
          </a:xfrm>
        </p:grpSpPr>
        <p:sp>
          <p:nvSpPr>
            <p:cNvPr id="155" name="Google Shape;155;p1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4942100" y="4917862"/>
              <a:ext cx="31" cy="358465"/>
            </a:xfrm>
            <a:custGeom>
              <a:rect b="b" l="l" r="r" t="t"/>
              <a:pathLst>
                <a:path extrusionOk="0" fill="none" h="11504" w="1">
                  <a:moveTo>
                    <a:pt x="0" y="11503"/>
                  </a:moveTo>
                  <a:lnTo>
                    <a:pt x="0"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18"/>
          <p:cNvGrpSpPr/>
          <p:nvPr/>
        </p:nvGrpSpPr>
        <p:grpSpPr>
          <a:xfrm flipH="1" rot="-5400000">
            <a:off x="693908" y="-405010"/>
            <a:ext cx="302065" cy="1520982"/>
            <a:chOff x="-108754" y="2690919"/>
            <a:chExt cx="302065" cy="1520982"/>
          </a:xfrm>
        </p:grpSpPr>
        <p:sp>
          <p:nvSpPr>
            <p:cNvPr id="161" name="Google Shape;161;p18"/>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166" name="Shape 166"/>
        <p:cNvGrpSpPr/>
        <p:nvPr/>
      </p:nvGrpSpPr>
      <p:grpSpPr>
        <a:xfrm>
          <a:off x="0" y="0"/>
          <a:ext cx="0" cy="0"/>
          <a:chOff x="0" y="0"/>
          <a:chExt cx="0" cy="0"/>
        </a:xfrm>
      </p:grpSpPr>
      <p:sp>
        <p:nvSpPr>
          <p:cNvPr id="167" name="Google Shape;167;p19"/>
          <p:cNvSpPr txBox="1"/>
          <p:nvPr>
            <p:ph type="title"/>
          </p:nvPr>
        </p:nvSpPr>
        <p:spPr>
          <a:xfrm>
            <a:off x="716400" y="1034188"/>
            <a:ext cx="3855600" cy="1999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8" name="Google Shape;168;p19"/>
          <p:cNvSpPr txBox="1"/>
          <p:nvPr>
            <p:ph idx="1" type="subTitle"/>
          </p:nvPr>
        </p:nvSpPr>
        <p:spPr>
          <a:xfrm>
            <a:off x="716400" y="3384025"/>
            <a:ext cx="3855600" cy="1066500"/>
          </a:xfrm>
          <a:prstGeom prst="rect">
            <a:avLst/>
          </a:prstGeom>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169" name="Shape 169"/>
        <p:cNvGrpSpPr/>
        <p:nvPr/>
      </p:nvGrpSpPr>
      <p:grpSpPr>
        <a:xfrm>
          <a:off x="0" y="0"/>
          <a:ext cx="0" cy="0"/>
          <a:chOff x="0" y="0"/>
          <a:chExt cx="0" cy="0"/>
        </a:xfrm>
      </p:grpSpPr>
      <p:sp>
        <p:nvSpPr>
          <p:cNvPr id="170" name="Google Shape;170;p20"/>
          <p:cNvSpPr txBox="1"/>
          <p:nvPr>
            <p:ph type="title"/>
          </p:nvPr>
        </p:nvSpPr>
        <p:spPr>
          <a:xfrm>
            <a:off x="1649875" y="1336650"/>
            <a:ext cx="2611200" cy="99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1" name="Google Shape;171;p20"/>
          <p:cNvSpPr txBox="1"/>
          <p:nvPr>
            <p:ph idx="1" type="subTitle"/>
          </p:nvPr>
        </p:nvSpPr>
        <p:spPr>
          <a:xfrm>
            <a:off x="1649800" y="2428381"/>
            <a:ext cx="2611200" cy="1426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500"/>
              <a:buNone/>
              <a:defRPr sz="14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717750" y="2378523"/>
            <a:ext cx="4435500" cy="1544100"/>
          </a:xfrm>
          <a:prstGeom prst="rect">
            <a:avLst/>
          </a:prstGeom>
        </p:spPr>
        <p:txBody>
          <a:bodyPr anchorCtr="0" anchor="ctr" bIns="91425" lIns="91425" spcFirstLastPara="1" rIns="91425" wrap="square" tIns="91425">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 type="subTitle"/>
          </p:nvPr>
        </p:nvSpPr>
        <p:spPr>
          <a:xfrm>
            <a:off x="717750" y="4162227"/>
            <a:ext cx="4435500" cy="43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sz="15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172" name="Shape 172"/>
        <p:cNvGrpSpPr/>
        <p:nvPr/>
      </p:nvGrpSpPr>
      <p:grpSpPr>
        <a:xfrm>
          <a:off x="0" y="0"/>
          <a:ext cx="0" cy="0"/>
          <a:chOff x="0" y="0"/>
          <a:chExt cx="0" cy="0"/>
        </a:xfrm>
      </p:grpSpPr>
      <p:sp>
        <p:nvSpPr>
          <p:cNvPr id="173" name="Google Shape;173;p21"/>
          <p:cNvSpPr txBox="1"/>
          <p:nvPr>
            <p:ph type="title"/>
          </p:nvPr>
        </p:nvSpPr>
        <p:spPr>
          <a:xfrm>
            <a:off x="5255650" y="1337560"/>
            <a:ext cx="2717400" cy="1005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4" name="Google Shape;174;p21"/>
          <p:cNvSpPr txBox="1"/>
          <p:nvPr>
            <p:ph idx="1" type="subTitle"/>
          </p:nvPr>
        </p:nvSpPr>
        <p:spPr>
          <a:xfrm>
            <a:off x="5255650" y="2432181"/>
            <a:ext cx="2717400" cy="142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sz="14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grpSp>
        <p:nvGrpSpPr>
          <p:cNvPr id="175" name="Google Shape;175;p21"/>
          <p:cNvGrpSpPr/>
          <p:nvPr/>
        </p:nvGrpSpPr>
        <p:grpSpPr>
          <a:xfrm>
            <a:off x="7348717" y="137479"/>
            <a:ext cx="1823016" cy="296643"/>
            <a:chOff x="7857346" y="3902355"/>
            <a:chExt cx="1823016" cy="296643"/>
          </a:xfrm>
        </p:grpSpPr>
        <p:sp>
          <p:nvSpPr>
            <p:cNvPr id="176" name="Google Shape;176;p2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2">
    <p:spTree>
      <p:nvGrpSpPr>
        <p:cNvPr id="182" name="Shape 182"/>
        <p:cNvGrpSpPr/>
        <p:nvPr/>
      </p:nvGrpSpPr>
      <p:grpSpPr>
        <a:xfrm>
          <a:off x="0" y="0"/>
          <a:ext cx="0" cy="0"/>
          <a:chOff x="0" y="0"/>
          <a:chExt cx="0" cy="0"/>
        </a:xfrm>
      </p:grpSpPr>
      <p:sp>
        <p:nvSpPr>
          <p:cNvPr id="183" name="Google Shape;183;p22"/>
          <p:cNvSpPr txBox="1"/>
          <p:nvPr>
            <p:ph type="title"/>
          </p:nvPr>
        </p:nvSpPr>
        <p:spPr>
          <a:xfrm>
            <a:off x="1174950" y="1260450"/>
            <a:ext cx="2844000" cy="1148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4" name="Google Shape;184;p22"/>
          <p:cNvSpPr txBox="1"/>
          <p:nvPr>
            <p:ph idx="1" type="subTitle"/>
          </p:nvPr>
        </p:nvSpPr>
        <p:spPr>
          <a:xfrm>
            <a:off x="1174950" y="2559699"/>
            <a:ext cx="2511900" cy="1202400"/>
          </a:xfrm>
          <a:prstGeom prst="rect">
            <a:avLst/>
          </a:prstGeom>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sz="14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_1">
    <p:spTree>
      <p:nvGrpSpPr>
        <p:cNvPr id="185" name="Shape 185"/>
        <p:cNvGrpSpPr/>
        <p:nvPr/>
      </p:nvGrpSpPr>
      <p:grpSpPr>
        <a:xfrm>
          <a:off x="0" y="0"/>
          <a:ext cx="0" cy="0"/>
          <a:chOff x="0" y="0"/>
          <a:chExt cx="0" cy="0"/>
        </a:xfrm>
      </p:grpSpPr>
      <p:sp>
        <p:nvSpPr>
          <p:cNvPr id="186" name="Google Shape;186;p23"/>
          <p:cNvSpPr txBox="1"/>
          <p:nvPr>
            <p:ph idx="1" type="body"/>
          </p:nvPr>
        </p:nvSpPr>
        <p:spPr>
          <a:xfrm>
            <a:off x="717750" y="1542900"/>
            <a:ext cx="3824400" cy="2300100"/>
          </a:xfrm>
          <a:prstGeom prst="rect">
            <a:avLst/>
          </a:prstGeom>
        </p:spPr>
        <p:txBody>
          <a:bodyPr anchorCtr="0" anchor="ctr" bIns="91425" lIns="91425" spcFirstLastPara="1" rIns="91425" wrap="square" tIns="91425">
            <a:noAutofit/>
          </a:bodyPr>
          <a:lstStyle>
            <a:lvl1pPr indent="-323850" lvl="0" marL="457200" rtl="0">
              <a:lnSpc>
                <a:spcPct val="100000"/>
              </a:lnSpc>
              <a:spcBef>
                <a:spcPts val="0"/>
              </a:spcBef>
              <a:spcAft>
                <a:spcPts val="0"/>
              </a:spcAft>
              <a:buClr>
                <a:schemeClr val="lt2"/>
              </a:buClr>
              <a:buSzPts val="1500"/>
              <a:buChar char="●"/>
              <a:defRPr/>
            </a:lvl1pPr>
            <a:lvl2pPr indent="-330200" lvl="1" marL="914400" rtl="0">
              <a:lnSpc>
                <a:spcPct val="100000"/>
              </a:lnSpc>
              <a:spcBef>
                <a:spcPts val="0"/>
              </a:spcBef>
              <a:spcAft>
                <a:spcPts val="0"/>
              </a:spcAft>
              <a:buSzPts val="1600"/>
              <a:buFont typeface="Nunito Light"/>
              <a:buChar char="○"/>
              <a:defRPr sz="1600"/>
            </a:lvl2pPr>
            <a:lvl3pPr indent="-330200" lvl="2" marL="1371600" rtl="0">
              <a:lnSpc>
                <a:spcPct val="100000"/>
              </a:lnSpc>
              <a:spcBef>
                <a:spcPts val="0"/>
              </a:spcBef>
              <a:spcAft>
                <a:spcPts val="0"/>
              </a:spcAft>
              <a:buSzPts val="1600"/>
              <a:buFont typeface="Nunito Light"/>
              <a:buChar char="■"/>
              <a:defRPr sz="1600"/>
            </a:lvl3pPr>
            <a:lvl4pPr indent="-330200" lvl="3" marL="1828800" rtl="0">
              <a:lnSpc>
                <a:spcPct val="100000"/>
              </a:lnSpc>
              <a:spcBef>
                <a:spcPts val="0"/>
              </a:spcBef>
              <a:spcAft>
                <a:spcPts val="0"/>
              </a:spcAft>
              <a:buSzPts val="1600"/>
              <a:buFont typeface="Nunito Light"/>
              <a:buChar char="●"/>
              <a:defRPr sz="1600"/>
            </a:lvl4pPr>
            <a:lvl5pPr indent="-330200" lvl="4" marL="2286000" rtl="0">
              <a:lnSpc>
                <a:spcPct val="100000"/>
              </a:lnSpc>
              <a:spcBef>
                <a:spcPts val="0"/>
              </a:spcBef>
              <a:spcAft>
                <a:spcPts val="0"/>
              </a:spcAft>
              <a:buSzPts val="1600"/>
              <a:buFont typeface="Nunito Light"/>
              <a:buChar char="○"/>
              <a:defRPr sz="1600"/>
            </a:lvl5pPr>
            <a:lvl6pPr indent="-330200" lvl="5" marL="2743200" rtl="0">
              <a:lnSpc>
                <a:spcPct val="100000"/>
              </a:lnSpc>
              <a:spcBef>
                <a:spcPts val="0"/>
              </a:spcBef>
              <a:spcAft>
                <a:spcPts val="0"/>
              </a:spcAft>
              <a:buSzPts val="1600"/>
              <a:buFont typeface="Nunito Light"/>
              <a:buChar char="■"/>
              <a:defRPr sz="1600"/>
            </a:lvl6pPr>
            <a:lvl7pPr indent="-330200" lvl="6" marL="3200400" rtl="0">
              <a:lnSpc>
                <a:spcPct val="100000"/>
              </a:lnSpc>
              <a:spcBef>
                <a:spcPts val="0"/>
              </a:spcBef>
              <a:spcAft>
                <a:spcPts val="0"/>
              </a:spcAft>
              <a:buSzPts val="1600"/>
              <a:buFont typeface="Nunito Light"/>
              <a:buChar char="●"/>
              <a:defRPr sz="1600"/>
            </a:lvl7pPr>
            <a:lvl8pPr indent="-330200" lvl="7" marL="3657600" rtl="0">
              <a:lnSpc>
                <a:spcPct val="100000"/>
              </a:lnSpc>
              <a:spcBef>
                <a:spcPts val="0"/>
              </a:spcBef>
              <a:spcAft>
                <a:spcPts val="0"/>
              </a:spcAft>
              <a:buSzPts val="1600"/>
              <a:buFont typeface="Nunito Light"/>
              <a:buChar char="○"/>
              <a:defRPr sz="1600"/>
            </a:lvl8pPr>
            <a:lvl9pPr indent="-330200" lvl="8" marL="4114800" rtl="0">
              <a:lnSpc>
                <a:spcPct val="100000"/>
              </a:lnSpc>
              <a:spcBef>
                <a:spcPts val="0"/>
              </a:spcBef>
              <a:spcAft>
                <a:spcPts val="0"/>
              </a:spcAft>
              <a:buSzPts val="1600"/>
              <a:buFont typeface="Nunito Light"/>
              <a:buChar char="■"/>
              <a:defRPr sz="1600"/>
            </a:lvl9pPr>
          </a:lstStyle>
          <a:p/>
        </p:txBody>
      </p:sp>
      <p:sp>
        <p:nvSpPr>
          <p:cNvPr id="187" name="Google Shape;187;p23"/>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4_1_1_1">
    <p:spTree>
      <p:nvGrpSpPr>
        <p:cNvPr id="188" name="Shape 188"/>
        <p:cNvGrpSpPr/>
        <p:nvPr/>
      </p:nvGrpSpPr>
      <p:grpSpPr>
        <a:xfrm>
          <a:off x="0" y="0"/>
          <a:ext cx="0" cy="0"/>
          <a:chOff x="0" y="0"/>
          <a:chExt cx="0" cy="0"/>
        </a:xfrm>
      </p:grpSpPr>
      <p:sp>
        <p:nvSpPr>
          <p:cNvPr id="189" name="Google Shape;189;p24"/>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90" name="Google Shape;190;p24"/>
          <p:cNvSpPr txBox="1"/>
          <p:nvPr>
            <p:ph idx="1" type="body"/>
          </p:nvPr>
        </p:nvSpPr>
        <p:spPr>
          <a:xfrm>
            <a:off x="717750" y="1268075"/>
            <a:ext cx="3826500" cy="3169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sz="1600"/>
            </a:lvl1pPr>
            <a:lvl2pPr indent="-330200" lvl="1" marL="914400" rtl="0">
              <a:lnSpc>
                <a:spcPct val="100000"/>
              </a:lnSpc>
              <a:spcBef>
                <a:spcPts val="0"/>
              </a:spcBef>
              <a:spcAft>
                <a:spcPts val="0"/>
              </a:spcAft>
              <a:buSzPts val="1600"/>
              <a:buFont typeface="Nunito Light"/>
              <a:buChar char="○"/>
              <a:defRPr sz="1600"/>
            </a:lvl2pPr>
            <a:lvl3pPr indent="-330200" lvl="2" marL="1371600" rtl="0">
              <a:lnSpc>
                <a:spcPct val="100000"/>
              </a:lnSpc>
              <a:spcBef>
                <a:spcPts val="0"/>
              </a:spcBef>
              <a:spcAft>
                <a:spcPts val="0"/>
              </a:spcAft>
              <a:buSzPts val="1600"/>
              <a:buFont typeface="Nunito Light"/>
              <a:buChar char="■"/>
              <a:defRPr sz="1600"/>
            </a:lvl3pPr>
            <a:lvl4pPr indent="-330200" lvl="3" marL="1828800" rtl="0">
              <a:lnSpc>
                <a:spcPct val="100000"/>
              </a:lnSpc>
              <a:spcBef>
                <a:spcPts val="0"/>
              </a:spcBef>
              <a:spcAft>
                <a:spcPts val="0"/>
              </a:spcAft>
              <a:buSzPts val="1600"/>
              <a:buFont typeface="Nunito Light"/>
              <a:buChar char="●"/>
              <a:defRPr sz="1600"/>
            </a:lvl4pPr>
            <a:lvl5pPr indent="-330200" lvl="4" marL="2286000" rtl="0">
              <a:lnSpc>
                <a:spcPct val="100000"/>
              </a:lnSpc>
              <a:spcBef>
                <a:spcPts val="0"/>
              </a:spcBef>
              <a:spcAft>
                <a:spcPts val="0"/>
              </a:spcAft>
              <a:buSzPts val="1600"/>
              <a:buFont typeface="Nunito Light"/>
              <a:buChar char="○"/>
              <a:defRPr sz="1600"/>
            </a:lvl5pPr>
            <a:lvl6pPr indent="-330200" lvl="5" marL="2743200" rtl="0">
              <a:lnSpc>
                <a:spcPct val="100000"/>
              </a:lnSpc>
              <a:spcBef>
                <a:spcPts val="0"/>
              </a:spcBef>
              <a:spcAft>
                <a:spcPts val="0"/>
              </a:spcAft>
              <a:buSzPts val="1600"/>
              <a:buFont typeface="Nunito Light"/>
              <a:buChar char="■"/>
              <a:defRPr sz="1600"/>
            </a:lvl6pPr>
            <a:lvl7pPr indent="-330200" lvl="6" marL="3200400" rtl="0">
              <a:lnSpc>
                <a:spcPct val="100000"/>
              </a:lnSpc>
              <a:spcBef>
                <a:spcPts val="0"/>
              </a:spcBef>
              <a:spcAft>
                <a:spcPts val="0"/>
              </a:spcAft>
              <a:buSzPts val="1600"/>
              <a:buFont typeface="Nunito Light"/>
              <a:buChar char="●"/>
              <a:defRPr sz="1600"/>
            </a:lvl7pPr>
            <a:lvl8pPr indent="-330200" lvl="7" marL="3657600" rtl="0">
              <a:lnSpc>
                <a:spcPct val="100000"/>
              </a:lnSpc>
              <a:spcBef>
                <a:spcPts val="0"/>
              </a:spcBef>
              <a:spcAft>
                <a:spcPts val="0"/>
              </a:spcAft>
              <a:buSzPts val="1600"/>
              <a:buFont typeface="Nunito Light"/>
              <a:buChar char="○"/>
              <a:defRPr sz="1600"/>
            </a:lvl8pPr>
            <a:lvl9pPr indent="-330200" lvl="8" marL="4114800" rtl="0">
              <a:lnSpc>
                <a:spcPct val="100000"/>
              </a:lnSpc>
              <a:spcBef>
                <a:spcPts val="0"/>
              </a:spcBef>
              <a:spcAft>
                <a:spcPts val="0"/>
              </a:spcAft>
              <a:buSzPts val="1600"/>
              <a:buFont typeface="Nunito Light"/>
              <a:buChar char="■"/>
              <a:defRPr sz="1600"/>
            </a:lvl9pPr>
          </a:lstStyle>
          <a:p/>
        </p:txBody>
      </p:sp>
      <p:grpSp>
        <p:nvGrpSpPr>
          <p:cNvPr id="191" name="Google Shape;191;p24"/>
          <p:cNvGrpSpPr/>
          <p:nvPr/>
        </p:nvGrpSpPr>
        <p:grpSpPr>
          <a:xfrm rot="5400000">
            <a:off x="8129358" y="-405010"/>
            <a:ext cx="302065" cy="1520982"/>
            <a:chOff x="-108754" y="2690919"/>
            <a:chExt cx="302065" cy="1520982"/>
          </a:xfrm>
        </p:grpSpPr>
        <p:sp>
          <p:nvSpPr>
            <p:cNvPr id="192" name="Google Shape;192;p24"/>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4"/>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4"/>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97" name="Shape 197"/>
        <p:cNvGrpSpPr/>
        <p:nvPr/>
      </p:nvGrpSpPr>
      <p:grpSpPr>
        <a:xfrm>
          <a:off x="0" y="0"/>
          <a:ext cx="0" cy="0"/>
          <a:chOff x="0" y="0"/>
          <a:chExt cx="0" cy="0"/>
        </a:xfrm>
      </p:grpSpPr>
      <p:sp>
        <p:nvSpPr>
          <p:cNvPr id="198" name="Google Shape;198;p25"/>
          <p:cNvSpPr txBox="1"/>
          <p:nvPr>
            <p:ph type="title"/>
          </p:nvPr>
        </p:nvSpPr>
        <p:spPr>
          <a:xfrm>
            <a:off x="996750" y="3122507"/>
            <a:ext cx="29808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22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9" name="Google Shape;199;p25"/>
          <p:cNvSpPr txBox="1"/>
          <p:nvPr>
            <p:ph idx="2" type="title"/>
          </p:nvPr>
        </p:nvSpPr>
        <p:spPr>
          <a:xfrm>
            <a:off x="5166450" y="3122507"/>
            <a:ext cx="29808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22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0" name="Google Shape;200;p25"/>
          <p:cNvSpPr txBox="1"/>
          <p:nvPr>
            <p:ph idx="1" type="subTitle"/>
          </p:nvPr>
        </p:nvSpPr>
        <p:spPr>
          <a:xfrm>
            <a:off x="5166150" y="3534315"/>
            <a:ext cx="29814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5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1" name="Google Shape;201;p25"/>
          <p:cNvSpPr txBox="1"/>
          <p:nvPr>
            <p:ph idx="3" type="subTitle"/>
          </p:nvPr>
        </p:nvSpPr>
        <p:spPr>
          <a:xfrm>
            <a:off x="996750" y="3534315"/>
            <a:ext cx="29808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5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2" name="Google Shape;202;p25"/>
          <p:cNvSpPr txBox="1"/>
          <p:nvPr>
            <p:ph idx="4" type="title"/>
          </p:nvPr>
        </p:nvSpPr>
        <p:spPr>
          <a:xfrm>
            <a:off x="720000" y="539498"/>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4">
    <p:spTree>
      <p:nvGrpSpPr>
        <p:cNvPr id="203" name="Shape 203"/>
        <p:cNvGrpSpPr/>
        <p:nvPr/>
      </p:nvGrpSpPr>
      <p:grpSpPr>
        <a:xfrm>
          <a:off x="0" y="0"/>
          <a:ext cx="0" cy="0"/>
          <a:chOff x="0" y="0"/>
          <a:chExt cx="0" cy="0"/>
        </a:xfrm>
      </p:grpSpPr>
      <p:sp>
        <p:nvSpPr>
          <p:cNvPr id="204" name="Google Shape;204;p26"/>
          <p:cNvSpPr txBox="1"/>
          <p:nvPr>
            <p:ph idx="1" type="body"/>
          </p:nvPr>
        </p:nvSpPr>
        <p:spPr>
          <a:xfrm>
            <a:off x="717750" y="1268075"/>
            <a:ext cx="3826500" cy="3169500"/>
          </a:xfrm>
          <a:prstGeom prst="rect">
            <a:avLst/>
          </a:prstGeom>
        </p:spPr>
        <p:txBody>
          <a:bodyPr anchorCtr="0" anchor="t" bIns="91425" lIns="91425" spcFirstLastPara="1" rIns="91425" wrap="square" tIns="91425">
            <a:noAutofit/>
          </a:bodyPr>
          <a:lstStyle>
            <a:lvl1pPr indent="-311150" lvl="0" marL="457200" rtl="0">
              <a:lnSpc>
                <a:spcPct val="100000"/>
              </a:lnSpc>
              <a:spcBef>
                <a:spcPts val="0"/>
              </a:spcBef>
              <a:spcAft>
                <a:spcPts val="0"/>
              </a:spcAft>
              <a:buClr>
                <a:schemeClr val="lt2"/>
              </a:buClr>
              <a:buSzPts val="1300"/>
              <a:buFont typeface="Nunito Light"/>
              <a:buChar char="●"/>
              <a:defRPr sz="1600"/>
            </a:lvl1pPr>
            <a:lvl2pPr indent="-330200" lvl="1" marL="914400" rtl="0">
              <a:lnSpc>
                <a:spcPct val="100000"/>
              </a:lnSpc>
              <a:spcBef>
                <a:spcPts val="0"/>
              </a:spcBef>
              <a:spcAft>
                <a:spcPts val="0"/>
              </a:spcAft>
              <a:buSzPts val="1600"/>
              <a:buFont typeface="Nunito Light"/>
              <a:buChar char="○"/>
              <a:defRPr sz="1600"/>
            </a:lvl2pPr>
            <a:lvl3pPr indent="-330200" lvl="2" marL="1371600" rtl="0">
              <a:lnSpc>
                <a:spcPct val="100000"/>
              </a:lnSpc>
              <a:spcBef>
                <a:spcPts val="0"/>
              </a:spcBef>
              <a:spcAft>
                <a:spcPts val="0"/>
              </a:spcAft>
              <a:buSzPts val="1600"/>
              <a:buFont typeface="Nunito Light"/>
              <a:buChar char="■"/>
              <a:defRPr sz="1600"/>
            </a:lvl3pPr>
            <a:lvl4pPr indent="-330200" lvl="3" marL="1828800" rtl="0">
              <a:lnSpc>
                <a:spcPct val="100000"/>
              </a:lnSpc>
              <a:spcBef>
                <a:spcPts val="0"/>
              </a:spcBef>
              <a:spcAft>
                <a:spcPts val="0"/>
              </a:spcAft>
              <a:buSzPts val="1600"/>
              <a:buFont typeface="Nunito Light"/>
              <a:buChar char="●"/>
              <a:defRPr sz="1600"/>
            </a:lvl4pPr>
            <a:lvl5pPr indent="-330200" lvl="4" marL="2286000" rtl="0">
              <a:lnSpc>
                <a:spcPct val="100000"/>
              </a:lnSpc>
              <a:spcBef>
                <a:spcPts val="0"/>
              </a:spcBef>
              <a:spcAft>
                <a:spcPts val="0"/>
              </a:spcAft>
              <a:buSzPts val="1600"/>
              <a:buFont typeface="Nunito Light"/>
              <a:buChar char="○"/>
              <a:defRPr sz="1600"/>
            </a:lvl5pPr>
            <a:lvl6pPr indent="-330200" lvl="5" marL="2743200" rtl="0">
              <a:lnSpc>
                <a:spcPct val="100000"/>
              </a:lnSpc>
              <a:spcBef>
                <a:spcPts val="0"/>
              </a:spcBef>
              <a:spcAft>
                <a:spcPts val="0"/>
              </a:spcAft>
              <a:buSzPts val="1600"/>
              <a:buFont typeface="Nunito Light"/>
              <a:buChar char="■"/>
              <a:defRPr sz="1600"/>
            </a:lvl6pPr>
            <a:lvl7pPr indent="-330200" lvl="6" marL="3200400" rtl="0">
              <a:lnSpc>
                <a:spcPct val="100000"/>
              </a:lnSpc>
              <a:spcBef>
                <a:spcPts val="0"/>
              </a:spcBef>
              <a:spcAft>
                <a:spcPts val="0"/>
              </a:spcAft>
              <a:buSzPts val="1600"/>
              <a:buFont typeface="Nunito Light"/>
              <a:buChar char="●"/>
              <a:defRPr sz="1600"/>
            </a:lvl7pPr>
            <a:lvl8pPr indent="-330200" lvl="7" marL="3657600" rtl="0">
              <a:lnSpc>
                <a:spcPct val="100000"/>
              </a:lnSpc>
              <a:spcBef>
                <a:spcPts val="0"/>
              </a:spcBef>
              <a:spcAft>
                <a:spcPts val="0"/>
              </a:spcAft>
              <a:buSzPts val="1600"/>
              <a:buFont typeface="Nunito Light"/>
              <a:buChar char="○"/>
              <a:defRPr sz="1600"/>
            </a:lvl8pPr>
            <a:lvl9pPr indent="-330200" lvl="8" marL="4114800" rtl="0">
              <a:lnSpc>
                <a:spcPct val="100000"/>
              </a:lnSpc>
              <a:spcBef>
                <a:spcPts val="0"/>
              </a:spcBef>
              <a:spcAft>
                <a:spcPts val="0"/>
              </a:spcAft>
              <a:buSzPts val="1600"/>
              <a:buFont typeface="Nunito Light"/>
              <a:buChar char="■"/>
              <a:defRPr sz="1600"/>
            </a:lvl9pPr>
          </a:lstStyle>
          <a:p/>
        </p:txBody>
      </p:sp>
      <p:sp>
        <p:nvSpPr>
          <p:cNvPr id="205" name="Google Shape;205;p26"/>
          <p:cNvSpPr txBox="1"/>
          <p:nvPr>
            <p:ph idx="2" type="body"/>
          </p:nvPr>
        </p:nvSpPr>
        <p:spPr>
          <a:xfrm>
            <a:off x="4599650" y="2044450"/>
            <a:ext cx="3749400" cy="2555100"/>
          </a:xfrm>
          <a:prstGeom prst="rect">
            <a:avLst/>
          </a:prstGeom>
        </p:spPr>
        <p:txBody>
          <a:bodyPr anchorCtr="0" anchor="t" bIns="91425" lIns="91425" spcFirstLastPara="1" rIns="91425" wrap="square" tIns="91425">
            <a:noAutofit/>
          </a:bodyPr>
          <a:lstStyle>
            <a:lvl1pPr indent="-330200" lvl="0" marL="457200" rtl="0">
              <a:lnSpc>
                <a:spcPct val="100000"/>
              </a:lnSpc>
              <a:spcBef>
                <a:spcPts val="300"/>
              </a:spcBef>
              <a:spcAft>
                <a:spcPts val="0"/>
              </a:spcAft>
              <a:buClr>
                <a:schemeClr val="lt2"/>
              </a:buClr>
              <a:buSzPts val="1600"/>
              <a:buFont typeface="Nunito Light"/>
              <a:buChar char="●"/>
              <a:defRPr sz="1600"/>
            </a:lvl1pPr>
            <a:lvl2pPr indent="-330200" lvl="1" marL="914400" rtl="0">
              <a:lnSpc>
                <a:spcPct val="100000"/>
              </a:lnSpc>
              <a:spcBef>
                <a:spcPts val="0"/>
              </a:spcBef>
              <a:spcAft>
                <a:spcPts val="0"/>
              </a:spcAft>
              <a:buSzPts val="1600"/>
              <a:buFont typeface="Nunito Light"/>
              <a:buChar char="○"/>
              <a:defRPr sz="1600"/>
            </a:lvl2pPr>
            <a:lvl3pPr indent="-330200" lvl="2" marL="1371600" rtl="0">
              <a:lnSpc>
                <a:spcPct val="100000"/>
              </a:lnSpc>
              <a:spcBef>
                <a:spcPts val="0"/>
              </a:spcBef>
              <a:spcAft>
                <a:spcPts val="0"/>
              </a:spcAft>
              <a:buSzPts val="1600"/>
              <a:buFont typeface="Nunito Light"/>
              <a:buChar char="■"/>
              <a:defRPr sz="1600"/>
            </a:lvl3pPr>
            <a:lvl4pPr indent="-330200" lvl="3" marL="1828800" rtl="0">
              <a:lnSpc>
                <a:spcPct val="100000"/>
              </a:lnSpc>
              <a:spcBef>
                <a:spcPts val="0"/>
              </a:spcBef>
              <a:spcAft>
                <a:spcPts val="0"/>
              </a:spcAft>
              <a:buSzPts val="1600"/>
              <a:buFont typeface="Nunito Light"/>
              <a:buChar char="●"/>
              <a:defRPr sz="1600"/>
            </a:lvl4pPr>
            <a:lvl5pPr indent="-330200" lvl="4" marL="2286000" rtl="0">
              <a:lnSpc>
                <a:spcPct val="100000"/>
              </a:lnSpc>
              <a:spcBef>
                <a:spcPts val="0"/>
              </a:spcBef>
              <a:spcAft>
                <a:spcPts val="0"/>
              </a:spcAft>
              <a:buSzPts val="1600"/>
              <a:buFont typeface="Nunito Light"/>
              <a:buChar char="○"/>
              <a:defRPr sz="1600"/>
            </a:lvl5pPr>
            <a:lvl6pPr indent="-330200" lvl="5" marL="2743200" rtl="0">
              <a:lnSpc>
                <a:spcPct val="100000"/>
              </a:lnSpc>
              <a:spcBef>
                <a:spcPts val="0"/>
              </a:spcBef>
              <a:spcAft>
                <a:spcPts val="0"/>
              </a:spcAft>
              <a:buSzPts val="1600"/>
              <a:buFont typeface="Nunito Light"/>
              <a:buChar char="■"/>
              <a:defRPr sz="1600"/>
            </a:lvl6pPr>
            <a:lvl7pPr indent="-330200" lvl="6" marL="3200400" rtl="0">
              <a:lnSpc>
                <a:spcPct val="100000"/>
              </a:lnSpc>
              <a:spcBef>
                <a:spcPts val="0"/>
              </a:spcBef>
              <a:spcAft>
                <a:spcPts val="0"/>
              </a:spcAft>
              <a:buSzPts val="1600"/>
              <a:buFont typeface="Nunito Light"/>
              <a:buChar char="●"/>
              <a:defRPr sz="1600"/>
            </a:lvl7pPr>
            <a:lvl8pPr indent="-330200" lvl="7" marL="3657600" rtl="0">
              <a:lnSpc>
                <a:spcPct val="100000"/>
              </a:lnSpc>
              <a:spcBef>
                <a:spcPts val="0"/>
              </a:spcBef>
              <a:spcAft>
                <a:spcPts val="0"/>
              </a:spcAft>
              <a:buSzPts val="1600"/>
              <a:buFont typeface="Nunito Light"/>
              <a:buChar char="○"/>
              <a:defRPr sz="1600"/>
            </a:lvl8pPr>
            <a:lvl9pPr indent="-330200" lvl="8" marL="4114800" rtl="0">
              <a:lnSpc>
                <a:spcPct val="100000"/>
              </a:lnSpc>
              <a:spcBef>
                <a:spcPts val="0"/>
              </a:spcBef>
              <a:spcAft>
                <a:spcPts val="0"/>
              </a:spcAft>
              <a:buSzPts val="1600"/>
              <a:buFont typeface="Nunito Light"/>
              <a:buChar char="■"/>
              <a:defRPr sz="1600"/>
            </a:lvl9pPr>
          </a:lstStyle>
          <a:p/>
        </p:txBody>
      </p:sp>
      <p:sp>
        <p:nvSpPr>
          <p:cNvPr id="206" name="Google Shape;206;p26"/>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207" name="Google Shape;207;p26"/>
          <p:cNvGrpSpPr/>
          <p:nvPr/>
        </p:nvGrpSpPr>
        <p:grpSpPr>
          <a:xfrm flipH="1" rot="-5400000">
            <a:off x="687433" y="4099490"/>
            <a:ext cx="302065" cy="1520982"/>
            <a:chOff x="-108754" y="2690919"/>
            <a:chExt cx="302065" cy="1520982"/>
          </a:xfrm>
        </p:grpSpPr>
        <p:sp>
          <p:nvSpPr>
            <p:cNvPr id="208" name="Google Shape;208;p26"/>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6"/>
          <p:cNvGrpSpPr/>
          <p:nvPr/>
        </p:nvGrpSpPr>
        <p:grpSpPr>
          <a:xfrm flipH="1" rot="-5400000">
            <a:off x="8129358" y="-431685"/>
            <a:ext cx="302065" cy="1520982"/>
            <a:chOff x="-108754" y="2690919"/>
            <a:chExt cx="302065" cy="1520982"/>
          </a:xfrm>
        </p:grpSpPr>
        <p:sp>
          <p:nvSpPr>
            <p:cNvPr id="214" name="Google Shape;214;p26"/>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6"/>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6"/>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26"/>
          <p:cNvGrpSpPr/>
          <p:nvPr/>
        </p:nvGrpSpPr>
        <p:grpSpPr>
          <a:xfrm flipH="1" rot="5400000">
            <a:off x="8503950" y="153833"/>
            <a:ext cx="98902" cy="553090"/>
            <a:chOff x="4898850" y="4820550"/>
            <a:chExt cx="98902" cy="553090"/>
          </a:xfrm>
        </p:grpSpPr>
        <p:sp>
          <p:nvSpPr>
            <p:cNvPr id="220" name="Google Shape;220;p2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
            <p:cNvSpPr/>
            <p:nvPr/>
          </p:nvSpPr>
          <p:spPr>
            <a:xfrm>
              <a:off x="4942100" y="4917862"/>
              <a:ext cx="31" cy="358465"/>
            </a:xfrm>
            <a:custGeom>
              <a:rect b="b" l="l" r="r" t="t"/>
              <a:pathLst>
                <a:path extrusionOk="0" fill="none" h="11504" w="1">
                  <a:moveTo>
                    <a:pt x="0" y="11503"/>
                  </a:moveTo>
                  <a:lnTo>
                    <a:pt x="0"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
    <p:spTree>
      <p:nvGrpSpPr>
        <p:cNvPr id="225" name="Shape 225"/>
        <p:cNvGrpSpPr/>
        <p:nvPr/>
      </p:nvGrpSpPr>
      <p:grpSpPr>
        <a:xfrm>
          <a:off x="0" y="0"/>
          <a:ext cx="0" cy="0"/>
          <a:chOff x="0" y="0"/>
          <a:chExt cx="0" cy="0"/>
        </a:xfrm>
      </p:grpSpPr>
      <p:sp>
        <p:nvSpPr>
          <p:cNvPr id="226" name="Google Shape;226;p27"/>
          <p:cNvSpPr txBox="1"/>
          <p:nvPr>
            <p:ph type="title"/>
          </p:nvPr>
        </p:nvSpPr>
        <p:spPr>
          <a:xfrm>
            <a:off x="720000" y="2845700"/>
            <a:ext cx="21279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7" name="Google Shape;227;p27"/>
          <p:cNvSpPr txBox="1"/>
          <p:nvPr>
            <p:ph idx="1" type="subTitle"/>
          </p:nvPr>
        </p:nvSpPr>
        <p:spPr>
          <a:xfrm>
            <a:off x="720000" y="3202300"/>
            <a:ext cx="2127900" cy="92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28" name="Google Shape;228;p27"/>
          <p:cNvSpPr txBox="1"/>
          <p:nvPr>
            <p:ph idx="2" type="title"/>
          </p:nvPr>
        </p:nvSpPr>
        <p:spPr>
          <a:xfrm>
            <a:off x="3509491" y="2845700"/>
            <a:ext cx="21279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9" name="Google Shape;229;p27"/>
          <p:cNvSpPr txBox="1"/>
          <p:nvPr>
            <p:ph idx="3" type="subTitle"/>
          </p:nvPr>
        </p:nvSpPr>
        <p:spPr>
          <a:xfrm>
            <a:off x="3509491" y="3202300"/>
            <a:ext cx="2127900" cy="92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30" name="Google Shape;230;p27"/>
          <p:cNvSpPr txBox="1"/>
          <p:nvPr>
            <p:ph idx="4" type="title"/>
          </p:nvPr>
        </p:nvSpPr>
        <p:spPr>
          <a:xfrm>
            <a:off x="6296100" y="2845700"/>
            <a:ext cx="2127900" cy="365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1" name="Google Shape;231;p27"/>
          <p:cNvSpPr txBox="1"/>
          <p:nvPr>
            <p:ph idx="5" type="subTitle"/>
          </p:nvPr>
        </p:nvSpPr>
        <p:spPr>
          <a:xfrm>
            <a:off x="6296100" y="3202300"/>
            <a:ext cx="2127900" cy="92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32" name="Google Shape;232;p27"/>
          <p:cNvSpPr txBox="1"/>
          <p:nvPr>
            <p:ph idx="6"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233" name="Google Shape;233;p27"/>
          <p:cNvGrpSpPr/>
          <p:nvPr/>
        </p:nvGrpSpPr>
        <p:grpSpPr>
          <a:xfrm>
            <a:off x="7950392" y="150429"/>
            <a:ext cx="1823016" cy="296643"/>
            <a:chOff x="7857346" y="3902355"/>
            <a:chExt cx="1823016" cy="296643"/>
          </a:xfrm>
        </p:grpSpPr>
        <p:sp>
          <p:nvSpPr>
            <p:cNvPr id="234" name="Google Shape;234;p27"/>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
    <p:spTree>
      <p:nvGrpSpPr>
        <p:cNvPr id="240" name="Shape 240"/>
        <p:cNvGrpSpPr/>
        <p:nvPr/>
      </p:nvGrpSpPr>
      <p:grpSpPr>
        <a:xfrm>
          <a:off x="0" y="0"/>
          <a:ext cx="0" cy="0"/>
          <a:chOff x="0" y="0"/>
          <a:chExt cx="0" cy="0"/>
        </a:xfrm>
      </p:grpSpPr>
      <p:sp>
        <p:nvSpPr>
          <p:cNvPr id="241" name="Google Shape;241;p28"/>
          <p:cNvSpPr txBox="1"/>
          <p:nvPr>
            <p:ph type="title"/>
          </p:nvPr>
        </p:nvSpPr>
        <p:spPr>
          <a:xfrm>
            <a:off x="4573728" y="1248390"/>
            <a:ext cx="35370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2" name="Google Shape;242;p28"/>
          <p:cNvSpPr txBox="1"/>
          <p:nvPr>
            <p:ph idx="1" type="subTitle"/>
          </p:nvPr>
        </p:nvSpPr>
        <p:spPr>
          <a:xfrm>
            <a:off x="4573728" y="1604990"/>
            <a:ext cx="3537000" cy="67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43" name="Google Shape;243;p28"/>
          <p:cNvSpPr txBox="1"/>
          <p:nvPr>
            <p:ph idx="2" type="title"/>
          </p:nvPr>
        </p:nvSpPr>
        <p:spPr>
          <a:xfrm>
            <a:off x="4573728" y="2393471"/>
            <a:ext cx="35370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4" name="Google Shape;244;p28"/>
          <p:cNvSpPr txBox="1"/>
          <p:nvPr>
            <p:ph idx="3" type="subTitle"/>
          </p:nvPr>
        </p:nvSpPr>
        <p:spPr>
          <a:xfrm>
            <a:off x="4573728" y="2750075"/>
            <a:ext cx="3537000" cy="67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45" name="Google Shape;245;p28"/>
          <p:cNvSpPr txBox="1"/>
          <p:nvPr>
            <p:ph idx="4" type="title"/>
          </p:nvPr>
        </p:nvSpPr>
        <p:spPr>
          <a:xfrm>
            <a:off x="4573728" y="3543871"/>
            <a:ext cx="35370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6" name="Google Shape;246;p28"/>
          <p:cNvSpPr txBox="1"/>
          <p:nvPr>
            <p:ph idx="5" type="subTitle"/>
          </p:nvPr>
        </p:nvSpPr>
        <p:spPr>
          <a:xfrm>
            <a:off x="4573728" y="3900475"/>
            <a:ext cx="3537000" cy="67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47" name="Google Shape;247;p28"/>
          <p:cNvSpPr txBox="1"/>
          <p:nvPr>
            <p:ph idx="6"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48" name="Shape 248"/>
        <p:cNvGrpSpPr/>
        <p:nvPr/>
      </p:nvGrpSpPr>
      <p:grpSpPr>
        <a:xfrm>
          <a:off x="0" y="0"/>
          <a:ext cx="0" cy="0"/>
          <a:chOff x="0" y="0"/>
          <a:chExt cx="0" cy="0"/>
        </a:xfrm>
      </p:grpSpPr>
      <p:sp>
        <p:nvSpPr>
          <p:cNvPr id="249" name="Google Shape;249;p29"/>
          <p:cNvSpPr txBox="1"/>
          <p:nvPr>
            <p:ph type="title"/>
          </p:nvPr>
        </p:nvSpPr>
        <p:spPr>
          <a:xfrm>
            <a:off x="1118821" y="1786557"/>
            <a:ext cx="2085900" cy="3657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0" name="Google Shape;250;p29"/>
          <p:cNvSpPr txBox="1"/>
          <p:nvPr>
            <p:ph idx="1" type="subTitle"/>
          </p:nvPr>
        </p:nvSpPr>
        <p:spPr>
          <a:xfrm>
            <a:off x="1121821" y="2138872"/>
            <a:ext cx="2082900" cy="6654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51" name="Google Shape;251;p29"/>
          <p:cNvSpPr txBox="1"/>
          <p:nvPr>
            <p:ph idx="2" type="title"/>
          </p:nvPr>
        </p:nvSpPr>
        <p:spPr>
          <a:xfrm>
            <a:off x="5933160" y="1786545"/>
            <a:ext cx="2084700" cy="3657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2" name="Google Shape;252;p29"/>
          <p:cNvSpPr txBox="1"/>
          <p:nvPr>
            <p:ph idx="3" type="subTitle"/>
          </p:nvPr>
        </p:nvSpPr>
        <p:spPr>
          <a:xfrm>
            <a:off x="5933160" y="2138861"/>
            <a:ext cx="2081700" cy="665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53" name="Google Shape;253;p29"/>
          <p:cNvSpPr txBox="1"/>
          <p:nvPr>
            <p:ph idx="4" type="title"/>
          </p:nvPr>
        </p:nvSpPr>
        <p:spPr>
          <a:xfrm>
            <a:off x="1121821" y="3234355"/>
            <a:ext cx="2082900" cy="3657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4" name="Google Shape;254;p29"/>
          <p:cNvSpPr txBox="1"/>
          <p:nvPr>
            <p:ph idx="5" type="subTitle"/>
          </p:nvPr>
        </p:nvSpPr>
        <p:spPr>
          <a:xfrm>
            <a:off x="1121821" y="3582493"/>
            <a:ext cx="2082900" cy="6654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55" name="Google Shape;255;p29"/>
          <p:cNvSpPr txBox="1"/>
          <p:nvPr>
            <p:ph idx="6" type="title"/>
          </p:nvPr>
        </p:nvSpPr>
        <p:spPr>
          <a:xfrm>
            <a:off x="5933160" y="3234353"/>
            <a:ext cx="2081700" cy="3657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6" name="Google Shape;256;p29"/>
          <p:cNvSpPr txBox="1"/>
          <p:nvPr>
            <p:ph idx="7" type="subTitle"/>
          </p:nvPr>
        </p:nvSpPr>
        <p:spPr>
          <a:xfrm>
            <a:off x="5933160" y="3582493"/>
            <a:ext cx="2081700" cy="665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57" name="Google Shape;257;p29"/>
          <p:cNvSpPr txBox="1"/>
          <p:nvPr>
            <p:ph idx="8"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258" name="Google Shape;258;p29"/>
          <p:cNvGrpSpPr/>
          <p:nvPr/>
        </p:nvGrpSpPr>
        <p:grpSpPr>
          <a:xfrm flipH="1" rot="-5400000">
            <a:off x="823308" y="4072690"/>
            <a:ext cx="302065" cy="1520982"/>
            <a:chOff x="-108754" y="2690919"/>
            <a:chExt cx="302065" cy="1520982"/>
          </a:xfrm>
        </p:grpSpPr>
        <p:sp>
          <p:nvSpPr>
            <p:cNvPr id="259" name="Google Shape;259;p29"/>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9"/>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64" name="Shape 264"/>
        <p:cNvGrpSpPr/>
        <p:nvPr/>
      </p:nvGrpSpPr>
      <p:grpSpPr>
        <a:xfrm>
          <a:off x="0" y="0"/>
          <a:ext cx="0" cy="0"/>
          <a:chOff x="0" y="0"/>
          <a:chExt cx="0" cy="0"/>
        </a:xfrm>
      </p:grpSpPr>
      <p:sp>
        <p:nvSpPr>
          <p:cNvPr id="265" name="Google Shape;265;p30"/>
          <p:cNvSpPr txBox="1"/>
          <p:nvPr>
            <p:ph type="title"/>
          </p:nvPr>
        </p:nvSpPr>
        <p:spPr>
          <a:xfrm>
            <a:off x="716075" y="1574327"/>
            <a:ext cx="2148900" cy="365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6" name="Google Shape;266;p30"/>
          <p:cNvSpPr txBox="1"/>
          <p:nvPr>
            <p:ph idx="1" type="subTitle"/>
          </p:nvPr>
        </p:nvSpPr>
        <p:spPr>
          <a:xfrm>
            <a:off x="715775" y="2020522"/>
            <a:ext cx="21495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67" name="Google Shape;267;p30"/>
          <p:cNvSpPr txBox="1"/>
          <p:nvPr>
            <p:ph idx="2" type="title"/>
          </p:nvPr>
        </p:nvSpPr>
        <p:spPr>
          <a:xfrm>
            <a:off x="3497550" y="1574327"/>
            <a:ext cx="2148900" cy="365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8" name="Google Shape;268;p30"/>
          <p:cNvSpPr txBox="1"/>
          <p:nvPr>
            <p:ph idx="3" type="subTitle"/>
          </p:nvPr>
        </p:nvSpPr>
        <p:spPr>
          <a:xfrm>
            <a:off x="3497250" y="2020522"/>
            <a:ext cx="21495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69" name="Google Shape;269;p30"/>
          <p:cNvSpPr txBox="1"/>
          <p:nvPr>
            <p:ph idx="4" type="title"/>
          </p:nvPr>
        </p:nvSpPr>
        <p:spPr>
          <a:xfrm>
            <a:off x="716075" y="3083150"/>
            <a:ext cx="2148900" cy="365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0" name="Google Shape;270;p30"/>
          <p:cNvSpPr txBox="1"/>
          <p:nvPr>
            <p:ph idx="5" type="subTitle"/>
          </p:nvPr>
        </p:nvSpPr>
        <p:spPr>
          <a:xfrm>
            <a:off x="715775" y="3532064"/>
            <a:ext cx="21495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71" name="Google Shape;271;p30"/>
          <p:cNvSpPr txBox="1"/>
          <p:nvPr>
            <p:ph idx="6" type="title"/>
          </p:nvPr>
        </p:nvSpPr>
        <p:spPr>
          <a:xfrm>
            <a:off x="3497550" y="3083150"/>
            <a:ext cx="2148900" cy="365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2" name="Google Shape;272;p30"/>
          <p:cNvSpPr txBox="1"/>
          <p:nvPr>
            <p:ph idx="7" type="subTitle"/>
          </p:nvPr>
        </p:nvSpPr>
        <p:spPr>
          <a:xfrm>
            <a:off x="3497250" y="3532064"/>
            <a:ext cx="21495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73" name="Google Shape;273;p30"/>
          <p:cNvSpPr txBox="1"/>
          <p:nvPr>
            <p:ph idx="8" type="title"/>
          </p:nvPr>
        </p:nvSpPr>
        <p:spPr>
          <a:xfrm>
            <a:off x="6280438" y="1574327"/>
            <a:ext cx="2146800" cy="365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4" name="Google Shape;274;p30"/>
          <p:cNvSpPr txBox="1"/>
          <p:nvPr>
            <p:ph idx="9" type="subTitle"/>
          </p:nvPr>
        </p:nvSpPr>
        <p:spPr>
          <a:xfrm>
            <a:off x="6279088" y="2020522"/>
            <a:ext cx="21495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75" name="Google Shape;275;p30"/>
          <p:cNvSpPr txBox="1"/>
          <p:nvPr>
            <p:ph idx="13" type="title"/>
          </p:nvPr>
        </p:nvSpPr>
        <p:spPr>
          <a:xfrm>
            <a:off x="6279388" y="3083150"/>
            <a:ext cx="2148900" cy="365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6" name="Google Shape;276;p30"/>
          <p:cNvSpPr txBox="1"/>
          <p:nvPr>
            <p:ph idx="14" type="subTitle"/>
          </p:nvPr>
        </p:nvSpPr>
        <p:spPr>
          <a:xfrm>
            <a:off x="6279088" y="3532064"/>
            <a:ext cx="21495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77" name="Google Shape;277;p30"/>
          <p:cNvSpPr txBox="1"/>
          <p:nvPr>
            <p:ph idx="15"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278" name="Google Shape;278;p30"/>
          <p:cNvGrpSpPr/>
          <p:nvPr/>
        </p:nvGrpSpPr>
        <p:grpSpPr>
          <a:xfrm flipH="1">
            <a:off x="-8" y="134554"/>
            <a:ext cx="1823016" cy="296643"/>
            <a:chOff x="7857346" y="3902355"/>
            <a:chExt cx="1823016" cy="296643"/>
          </a:xfrm>
        </p:grpSpPr>
        <p:sp>
          <p:nvSpPr>
            <p:cNvPr id="279" name="Google Shape;279;p30"/>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0"/>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0"/>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0"/>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0"/>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0"/>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8" name="Google Shape;18;p4"/>
          <p:cNvSpPr txBox="1"/>
          <p:nvPr>
            <p:ph idx="1" type="body"/>
          </p:nvPr>
        </p:nvSpPr>
        <p:spPr>
          <a:xfrm>
            <a:off x="720000" y="1223925"/>
            <a:ext cx="7704000" cy="519000"/>
          </a:xfrm>
          <a:prstGeom prst="rect">
            <a:avLst/>
          </a:prstGeom>
        </p:spPr>
        <p:txBody>
          <a:bodyPr anchorCtr="0" anchor="ctr" bIns="91425" lIns="91425" spcFirstLastPara="1" rIns="91425" wrap="square" tIns="91425">
            <a:noAutofit/>
          </a:bodyPr>
          <a:lstStyle>
            <a:lvl1pPr indent="-298450" lvl="0" marL="457200" rtl="0">
              <a:lnSpc>
                <a:spcPct val="100000"/>
              </a:lnSpc>
              <a:spcBef>
                <a:spcPts val="0"/>
              </a:spcBef>
              <a:spcAft>
                <a:spcPts val="0"/>
              </a:spcAft>
              <a:buSzPts val="1100"/>
              <a:buAutoNum type="arabicPeriod"/>
              <a:defRPr sz="1200"/>
            </a:lvl1pPr>
            <a:lvl2pPr indent="-330200" lvl="1" marL="914400" rtl="0">
              <a:lnSpc>
                <a:spcPct val="100000"/>
              </a:lnSpc>
              <a:spcBef>
                <a:spcPts val="0"/>
              </a:spcBef>
              <a:spcAft>
                <a:spcPts val="0"/>
              </a:spcAft>
              <a:buSzPts val="1600"/>
              <a:buFont typeface="Roboto Condensed Light"/>
              <a:buAutoNum type="alphaLcPeriod"/>
              <a:defRPr sz="1600"/>
            </a:lvl2pPr>
            <a:lvl3pPr indent="-330200" lvl="2" marL="1371600" rtl="0">
              <a:lnSpc>
                <a:spcPct val="100000"/>
              </a:lnSpc>
              <a:spcBef>
                <a:spcPts val="0"/>
              </a:spcBef>
              <a:spcAft>
                <a:spcPts val="0"/>
              </a:spcAft>
              <a:buSzPts val="1600"/>
              <a:buFont typeface="Roboto Condensed Light"/>
              <a:buAutoNum type="romanLcPeriod"/>
              <a:defRPr sz="1600"/>
            </a:lvl3pPr>
            <a:lvl4pPr indent="-330200" lvl="3" marL="1828800" rtl="0">
              <a:lnSpc>
                <a:spcPct val="100000"/>
              </a:lnSpc>
              <a:spcBef>
                <a:spcPts val="0"/>
              </a:spcBef>
              <a:spcAft>
                <a:spcPts val="0"/>
              </a:spcAft>
              <a:buSzPts val="1600"/>
              <a:buFont typeface="Roboto Condensed Light"/>
              <a:buAutoNum type="arabicPeriod"/>
              <a:defRPr sz="1600"/>
            </a:lvl4pPr>
            <a:lvl5pPr indent="-330200" lvl="4" marL="2286000" rtl="0">
              <a:lnSpc>
                <a:spcPct val="100000"/>
              </a:lnSpc>
              <a:spcBef>
                <a:spcPts val="0"/>
              </a:spcBef>
              <a:spcAft>
                <a:spcPts val="0"/>
              </a:spcAft>
              <a:buSzPts val="1600"/>
              <a:buFont typeface="Roboto Condensed Light"/>
              <a:buAutoNum type="alphaLcPeriod"/>
              <a:defRPr sz="1600"/>
            </a:lvl5pPr>
            <a:lvl6pPr indent="-330200" lvl="5" marL="2743200" rtl="0">
              <a:lnSpc>
                <a:spcPct val="100000"/>
              </a:lnSpc>
              <a:spcBef>
                <a:spcPts val="0"/>
              </a:spcBef>
              <a:spcAft>
                <a:spcPts val="0"/>
              </a:spcAft>
              <a:buSzPts val="1600"/>
              <a:buFont typeface="Roboto Condensed Light"/>
              <a:buAutoNum type="romanLcPeriod"/>
              <a:defRPr sz="1600"/>
            </a:lvl6pPr>
            <a:lvl7pPr indent="-330200" lvl="6" marL="3200400" rtl="0">
              <a:lnSpc>
                <a:spcPct val="100000"/>
              </a:lnSpc>
              <a:spcBef>
                <a:spcPts val="0"/>
              </a:spcBef>
              <a:spcAft>
                <a:spcPts val="0"/>
              </a:spcAft>
              <a:buSzPts val="1600"/>
              <a:buFont typeface="Roboto Condensed Light"/>
              <a:buAutoNum type="arabicPeriod"/>
              <a:defRPr sz="1600"/>
            </a:lvl7pPr>
            <a:lvl8pPr indent="-330200" lvl="7" marL="3657600" rtl="0">
              <a:lnSpc>
                <a:spcPct val="100000"/>
              </a:lnSpc>
              <a:spcBef>
                <a:spcPts val="0"/>
              </a:spcBef>
              <a:spcAft>
                <a:spcPts val="0"/>
              </a:spcAft>
              <a:buSzPts val="1600"/>
              <a:buFont typeface="Roboto Condensed Light"/>
              <a:buAutoNum type="alphaLcPeriod"/>
              <a:defRPr sz="1600"/>
            </a:lvl8pPr>
            <a:lvl9pPr indent="-330200" lvl="8" marL="4114800" rtl="0">
              <a:lnSpc>
                <a:spcPct val="100000"/>
              </a:lnSpc>
              <a:spcBef>
                <a:spcPts val="0"/>
              </a:spcBef>
              <a:spcAft>
                <a:spcPts val="0"/>
              </a:spcAft>
              <a:buSzPts val="1600"/>
              <a:buFont typeface="Roboto Condensed Light"/>
              <a:buAutoNum type="romanLcPeriod"/>
              <a:defRPr sz="16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85" name="Shape 285"/>
        <p:cNvGrpSpPr/>
        <p:nvPr/>
      </p:nvGrpSpPr>
      <p:grpSpPr>
        <a:xfrm>
          <a:off x="0" y="0"/>
          <a:ext cx="0" cy="0"/>
          <a:chOff x="0" y="0"/>
          <a:chExt cx="0" cy="0"/>
        </a:xfrm>
      </p:grpSpPr>
      <p:sp>
        <p:nvSpPr>
          <p:cNvPr id="286" name="Google Shape;286;p31"/>
          <p:cNvSpPr txBox="1"/>
          <p:nvPr>
            <p:ph idx="1" type="subTitle"/>
          </p:nvPr>
        </p:nvSpPr>
        <p:spPr>
          <a:xfrm>
            <a:off x="1123010" y="2845991"/>
            <a:ext cx="6889800" cy="2973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287" name="Google Shape;287;p31"/>
          <p:cNvSpPr txBox="1"/>
          <p:nvPr>
            <p:ph hasCustomPrompt="1" type="title"/>
          </p:nvPr>
        </p:nvSpPr>
        <p:spPr>
          <a:xfrm>
            <a:off x="1123005" y="1983779"/>
            <a:ext cx="6889800" cy="818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Clr>
                <a:schemeClr val="dk1"/>
              </a:buClr>
              <a:buSzPts val="6000"/>
              <a:buNone/>
              <a:defRPr sz="6000">
                <a:solidFill>
                  <a:schemeClr val="dk1"/>
                </a:solidFill>
              </a:defRPr>
            </a:lvl2pPr>
            <a:lvl3pPr lvl="2" rtl="0">
              <a:spcBef>
                <a:spcPts val="0"/>
              </a:spcBef>
              <a:spcAft>
                <a:spcPts val="0"/>
              </a:spcAft>
              <a:buClr>
                <a:schemeClr val="dk1"/>
              </a:buClr>
              <a:buSzPts val="6000"/>
              <a:buNone/>
              <a:defRPr sz="6000">
                <a:solidFill>
                  <a:schemeClr val="dk1"/>
                </a:solidFill>
              </a:defRPr>
            </a:lvl3pPr>
            <a:lvl4pPr lvl="3" rtl="0">
              <a:spcBef>
                <a:spcPts val="0"/>
              </a:spcBef>
              <a:spcAft>
                <a:spcPts val="0"/>
              </a:spcAft>
              <a:buClr>
                <a:schemeClr val="dk1"/>
              </a:buClr>
              <a:buSzPts val="6000"/>
              <a:buNone/>
              <a:defRPr sz="6000">
                <a:solidFill>
                  <a:schemeClr val="dk1"/>
                </a:solidFill>
              </a:defRPr>
            </a:lvl4pPr>
            <a:lvl5pPr lvl="4" rtl="0">
              <a:spcBef>
                <a:spcPts val="0"/>
              </a:spcBef>
              <a:spcAft>
                <a:spcPts val="0"/>
              </a:spcAft>
              <a:buClr>
                <a:schemeClr val="dk1"/>
              </a:buClr>
              <a:buSzPts val="6000"/>
              <a:buNone/>
              <a:defRPr sz="6000">
                <a:solidFill>
                  <a:schemeClr val="dk1"/>
                </a:solidFill>
              </a:defRPr>
            </a:lvl5pPr>
            <a:lvl6pPr lvl="5" rtl="0">
              <a:spcBef>
                <a:spcPts val="0"/>
              </a:spcBef>
              <a:spcAft>
                <a:spcPts val="0"/>
              </a:spcAft>
              <a:buClr>
                <a:schemeClr val="dk1"/>
              </a:buClr>
              <a:buSzPts val="6000"/>
              <a:buNone/>
              <a:defRPr sz="6000">
                <a:solidFill>
                  <a:schemeClr val="dk1"/>
                </a:solidFill>
              </a:defRPr>
            </a:lvl6pPr>
            <a:lvl7pPr lvl="6" rtl="0">
              <a:spcBef>
                <a:spcPts val="0"/>
              </a:spcBef>
              <a:spcAft>
                <a:spcPts val="0"/>
              </a:spcAft>
              <a:buClr>
                <a:schemeClr val="dk1"/>
              </a:buClr>
              <a:buSzPts val="6000"/>
              <a:buNone/>
              <a:defRPr sz="6000">
                <a:solidFill>
                  <a:schemeClr val="dk1"/>
                </a:solidFill>
              </a:defRPr>
            </a:lvl7pPr>
            <a:lvl8pPr lvl="7" rtl="0">
              <a:spcBef>
                <a:spcPts val="0"/>
              </a:spcBef>
              <a:spcAft>
                <a:spcPts val="0"/>
              </a:spcAft>
              <a:buClr>
                <a:schemeClr val="dk1"/>
              </a:buClr>
              <a:buSzPts val="6000"/>
              <a:buNone/>
              <a:defRPr sz="6000">
                <a:solidFill>
                  <a:schemeClr val="dk1"/>
                </a:solidFill>
              </a:defRPr>
            </a:lvl8pPr>
            <a:lvl9pPr lvl="8" rtl="0">
              <a:spcBef>
                <a:spcPts val="0"/>
              </a:spcBef>
              <a:spcAft>
                <a:spcPts val="0"/>
              </a:spcAft>
              <a:buClr>
                <a:schemeClr val="dk1"/>
              </a:buClr>
              <a:buSzPts val="6000"/>
              <a:buNone/>
              <a:defRPr sz="6000">
                <a:solidFill>
                  <a:schemeClr val="dk1"/>
                </a:solidFill>
              </a:defRPr>
            </a:lvl9pPr>
          </a:lstStyle>
          <a:p>
            <a:r>
              <a:t>xx%</a:t>
            </a:r>
          </a:p>
        </p:txBody>
      </p:sp>
      <p:sp>
        <p:nvSpPr>
          <p:cNvPr id="288" name="Google Shape;288;p31"/>
          <p:cNvSpPr txBox="1"/>
          <p:nvPr>
            <p:ph idx="2" type="subTitle"/>
          </p:nvPr>
        </p:nvSpPr>
        <p:spPr>
          <a:xfrm>
            <a:off x="1129474" y="4176412"/>
            <a:ext cx="4322100" cy="3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289" name="Google Shape;289;p31"/>
          <p:cNvSpPr txBox="1"/>
          <p:nvPr>
            <p:ph hasCustomPrompt="1" idx="3" type="title"/>
          </p:nvPr>
        </p:nvSpPr>
        <p:spPr>
          <a:xfrm>
            <a:off x="1129475" y="3363006"/>
            <a:ext cx="4322100" cy="818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Clr>
                <a:schemeClr val="dk1"/>
              </a:buClr>
              <a:buSzPts val="6000"/>
              <a:buNone/>
              <a:defRPr sz="6000">
                <a:solidFill>
                  <a:schemeClr val="dk1"/>
                </a:solidFill>
              </a:defRPr>
            </a:lvl2pPr>
            <a:lvl3pPr lvl="2" rtl="0">
              <a:spcBef>
                <a:spcPts val="0"/>
              </a:spcBef>
              <a:spcAft>
                <a:spcPts val="0"/>
              </a:spcAft>
              <a:buClr>
                <a:schemeClr val="dk1"/>
              </a:buClr>
              <a:buSzPts val="6000"/>
              <a:buNone/>
              <a:defRPr sz="6000">
                <a:solidFill>
                  <a:schemeClr val="dk1"/>
                </a:solidFill>
              </a:defRPr>
            </a:lvl3pPr>
            <a:lvl4pPr lvl="3" rtl="0">
              <a:spcBef>
                <a:spcPts val="0"/>
              </a:spcBef>
              <a:spcAft>
                <a:spcPts val="0"/>
              </a:spcAft>
              <a:buClr>
                <a:schemeClr val="dk1"/>
              </a:buClr>
              <a:buSzPts val="6000"/>
              <a:buNone/>
              <a:defRPr sz="6000">
                <a:solidFill>
                  <a:schemeClr val="dk1"/>
                </a:solidFill>
              </a:defRPr>
            </a:lvl4pPr>
            <a:lvl5pPr lvl="4" rtl="0">
              <a:spcBef>
                <a:spcPts val="0"/>
              </a:spcBef>
              <a:spcAft>
                <a:spcPts val="0"/>
              </a:spcAft>
              <a:buClr>
                <a:schemeClr val="dk1"/>
              </a:buClr>
              <a:buSzPts val="6000"/>
              <a:buNone/>
              <a:defRPr sz="6000">
                <a:solidFill>
                  <a:schemeClr val="dk1"/>
                </a:solidFill>
              </a:defRPr>
            </a:lvl5pPr>
            <a:lvl6pPr lvl="5" rtl="0">
              <a:spcBef>
                <a:spcPts val="0"/>
              </a:spcBef>
              <a:spcAft>
                <a:spcPts val="0"/>
              </a:spcAft>
              <a:buClr>
                <a:schemeClr val="dk1"/>
              </a:buClr>
              <a:buSzPts val="6000"/>
              <a:buNone/>
              <a:defRPr sz="6000">
                <a:solidFill>
                  <a:schemeClr val="dk1"/>
                </a:solidFill>
              </a:defRPr>
            </a:lvl6pPr>
            <a:lvl7pPr lvl="6" rtl="0">
              <a:spcBef>
                <a:spcPts val="0"/>
              </a:spcBef>
              <a:spcAft>
                <a:spcPts val="0"/>
              </a:spcAft>
              <a:buClr>
                <a:schemeClr val="dk1"/>
              </a:buClr>
              <a:buSzPts val="6000"/>
              <a:buNone/>
              <a:defRPr sz="6000">
                <a:solidFill>
                  <a:schemeClr val="dk1"/>
                </a:solidFill>
              </a:defRPr>
            </a:lvl7pPr>
            <a:lvl8pPr lvl="7" rtl="0">
              <a:spcBef>
                <a:spcPts val="0"/>
              </a:spcBef>
              <a:spcAft>
                <a:spcPts val="0"/>
              </a:spcAft>
              <a:buClr>
                <a:schemeClr val="dk1"/>
              </a:buClr>
              <a:buSzPts val="6000"/>
              <a:buNone/>
              <a:defRPr sz="6000">
                <a:solidFill>
                  <a:schemeClr val="dk1"/>
                </a:solidFill>
              </a:defRPr>
            </a:lvl8pPr>
            <a:lvl9pPr lvl="8" rtl="0">
              <a:spcBef>
                <a:spcPts val="0"/>
              </a:spcBef>
              <a:spcAft>
                <a:spcPts val="0"/>
              </a:spcAft>
              <a:buClr>
                <a:schemeClr val="dk1"/>
              </a:buClr>
              <a:buSzPts val="6000"/>
              <a:buNone/>
              <a:defRPr sz="6000">
                <a:solidFill>
                  <a:schemeClr val="dk1"/>
                </a:solidFill>
              </a:defRPr>
            </a:lvl9pPr>
          </a:lstStyle>
          <a:p>
            <a:r>
              <a:t>xx%</a:t>
            </a:r>
          </a:p>
        </p:txBody>
      </p:sp>
      <p:sp>
        <p:nvSpPr>
          <p:cNvPr id="290" name="Google Shape;290;p31"/>
          <p:cNvSpPr txBox="1"/>
          <p:nvPr>
            <p:ph idx="4" type="subTitle"/>
          </p:nvPr>
        </p:nvSpPr>
        <p:spPr>
          <a:xfrm>
            <a:off x="3697050" y="1437011"/>
            <a:ext cx="4322100" cy="3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291" name="Google Shape;291;p31"/>
          <p:cNvSpPr txBox="1"/>
          <p:nvPr>
            <p:ph hasCustomPrompt="1" idx="5" type="title"/>
          </p:nvPr>
        </p:nvSpPr>
        <p:spPr>
          <a:xfrm>
            <a:off x="3697050" y="623535"/>
            <a:ext cx="4322100" cy="818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Clr>
                <a:schemeClr val="dk1"/>
              </a:buClr>
              <a:buSzPts val="6000"/>
              <a:buNone/>
              <a:defRPr sz="6000">
                <a:solidFill>
                  <a:schemeClr val="dk1"/>
                </a:solidFill>
              </a:defRPr>
            </a:lvl2pPr>
            <a:lvl3pPr lvl="2" rtl="0">
              <a:spcBef>
                <a:spcPts val="0"/>
              </a:spcBef>
              <a:spcAft>
                <a:spcPts val="0"/>
              </a:spcAft>
              <a:buClr>
                <a:schemeClr val="dk1"/>
              </a:buClr>
              <a:buSzPts val="6000"/>
              <a:buNone/>
              <a:defRPr sz="6000">
                <a:solidFill>
                  <a:schemeClr val="dk1"/>
                </a:solidFill>
              </a:defRPr>
            </a:lvl3pPr>
            <a:lvl4pPr lvl="3" rtl="0">
              <a:spcBef>
                <a:spcPts val="0"/>
              </a:spcBef>
              <a:spcAft>
                <a:spcPts val="0"/>
              </a:spcAft>
              <a:buClr>
                <a:schemeClr val="dk1"/>
              </a:buClr>
              <a:buSzPts val="6000"/>
              <a:buNone/>
              <a:defRPr sz="6000">
                <a:solidFill>
                  <a:schemeClr val="dk1"/>
                </a:solidFill>
              </a:defRPr>
            </a:lvl4pPr>
            <a:lvl5pPr lvl="4" rtl="0">
              <a:spcBef>
                <a:spcPts val="0"/>
              </a:spcBef>
              <a:spcAft>
                <a:spcPts val="0"/>
              </a:spcAft>
              <a:buClr>
                <a:schemeClr val="dk1"/>
              </a:buClr>
              <a:buSzPts val="6000"/>
              <a:buNone/>
              <a:defRPr sz="6000">
                <a:solidFill>
                  <a:schemeClr val="dk1"/>
                </a:solidFill>
              </a:defRPr>
            </a:lvl5pPr>
            <a:lvl6pPr lvl="5" rtl="0">
              <a:spcBef>
                <a:spcPts val="0"/>
              </a:spcBef>
              <a:spcAft>
                <a:spcPts val="0"/>
              </a:spcAft>
              <a:buClr>
                <a:schemeClr val="dk1"/>
              </a:buClr>
              <a:buSzPts val="6000"/>
              <a:buNone/>
              <a:defRPr sz="6000">
                <a:solidFill>
                  <a:schemeClr val="dk1"/>
                </a:solidFill>
              </a:defRPr>
            </a:lvl6pPr>
            <a:lvl7pPr lvl="6" rtl="0">
              <a:spcBef>
                <a:spcPts val="0"/>
              </a:spcBef>
              <a:spcAft>
                <a:spcPts val="0"/>
              </a:spcAft>
              <a:buClr>
                <a:schemeClr val="dk1"/>
              </a:buClr>
              <a:buSzPts val="6000"/>
              <a:buNone/>
              <a:defRPr sz="6000">
                <a:solidFill>
                  <a:schemeClr val="dk1"/>
                </a:solidFill>
              </a:defRPr>
            </a:lvl7pPr>
            <a:lvl8pPr lvl="7" rtl="0">
              <a:spcBef>
                <a:spcPts val="0"/>
              </a:spcBef>
              <a:spcAft>
                <a:spcPts val="0"/>
              </a:spcAft>
              <a:buClr>
                <a:schemeClr val="dk1"/>
              </a:buClr>
              <a:buSzPts val="6000"/>
              <a:buNone/>
              <a:defRPr sz="6000">
                <a:solidFill>
                  <a:schemeClr val="dk1"/>
                </a:solidFill>
              </a:defRPr>
            </a:lvl8pPr>
            <a:lvl9pPr lvl="8" rtl="0">
              <a:spcBef>
                <a:spcPts val="0"/>
              </a:spcBef>
              <a:spcAft>
                <a:spcPts val="0"/>
              </a:spcAft>
              <a:buClr>
                <a:schemeClr val="dk1"/>
              </a:buClr>
              <a:buSzPts val="6000"/>
              <a:buNone/>
              <a:defRPr sz="6000">
                <a:solidFill>
                  <a:schemeClr val="dk1"/>
                </a:solidFill>
              </a:defRPr>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92" name="Shape 292"/>
        <p:cNvGrpSpPr/>
        <p:nvPr/>
      </p:nvGrpSpPr>
      <p:grpSpPr>
        <a:xfrm>
          <a:off x="0" y="0"/>
          <a:ext cx="0" cy="0"/>
          <a:chOff x="0" y="0"/>
          <a:chExt cx="0" cy="0"/>
        </a:xfrm>
      </p:grpSpPr>
      <p:sp>
        <p:nvSpPr>
          <p:cNvPr id="293" name="Google Shape;293;p32"/>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94" name="Google Shape;294;p32"/>
          <p:cNvSpPr txBox="1"/>
          <p:nvPr>
            <p:ph idx="2" type="title"/>
          </p:nvPr>
        </p:nvSpPr>
        <p:spPr>
          <a:xfrm>
            <a:off x="1283324" y="2885545"/>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solidFill>
                  <a:schemeClr val="lt1"/>
                </a:solidFill>
              </a:defRPr>
            </a:lvl1pPr>
            <a:lvl2pPr lvl="1" rtl="0" algn="ctr">
              <a:spcBef>
                <a:spcPts val="0"/>
              </a:spcBef>
              <a:spcAft>
                <a:spcPts val="0"/>
              </a:spcAft>
              <a:buSzPts val="2200"/>
              <a:buNone/>
              <a:defRPr b="1" sz="2200"/>
            </a:lvl2pPr>
            <a:lvl3pPr lvl="2" rtl="0" algn="ctr">
              <a:spcBef>
                <a:spcPts val="0"/>
              </a:spcBef>
              <a:spcAft>
                <a:spcPts val="0"/>
              </a:spcAft>
              <a:buSzPts val="2200"/>
              <a:buNone/>
              <a:defRPr b="1" sz="2200"/>
            </a:lvl3pPr>
            <a:lvl4pPr lvl="3" rtl="0" algn="ctr">
              <a:spcBef>
                <a:spcPts val="0"/>
              </a:spcBef>
              <a:spcAft>
                <a:spcPts val="0"/>
              </a:spcAft>
              <a:buSzPts val="2200"/>
              <a:buNone/>
              <a:defRPr b="1" sz="2200"/>
            </a:lvl4pPr>
            <a:lvl5pPr lvl="4" rtl="0" algn="ctr">
              <a:spcBef>
                <a:spcPts val="0"/>
              </a:spcBef>
              <a:spcAft>
                <a:spcPts val="0"/>
              </a:spcAft>
              <a:buSzPts val="2200"/>
              <a:buNone/>
              <a:defRPr b="1" sz="2200"/>
            </a:lvl5pPr>
            <a:lvl6pPr lvl="5" rtl="0" algn="ctr">
              <a:spcBef>
                <a:spcPts val="0"/>
              </a:spcBef>
              <a:spcAft>
                <a:spcPts val="0"/>
              </a:spcAft>
              <a:buSzPts val="2200"/>
              <a:buNone/>
              <a:defRPr b="1" sz="2200"/>
            </a:lvl6pPr>
            <a:lvl7pPr lvl="6" rtl="0" algn="ctr">
              <a:spcBef>
                <a:spcPts val="0"/>
              </a:spcBef>
              <a:spcAft>
                <a:spcPts val="0"/>
              </a:spcAft>
              <a:buSzPts val="2200"/>
              <a:buNone/>
              <a:defRPr b="1" sz="2200"/>
            </a:lvl7pPr>
            <a:lvl8pPr lvl="7" rtl="0" algn="ctr">
              <a:spcBef>
                <a:spcPts val="0"/>
              </a:spcBef>
              <a:spcAft>
                <a:spcPts val="0"/>
              </a:spcAft>
              <a:buSzPts val="2200"/>
              <a:buNone/>
              <a:defRPr b="1" sz="2200"/>
            </a:lvl8pPr>
            <a:lvl9pPr lvl="8" rtl="0" algn="ctr">
              <a:spcBef>
                <a:spcPts val="0"/>
              </a:spcBef>
              <a:spcAft>
                <a:spcPts val="0"/>
              </a:spcAft>
              <a:buSzPts val="2200"/>
              <a:buNone/>
              <a:defRPr b="1" sz="2200"/>
            </a:lvl9pPr>
          </a:lstStyle>
          <a:p/>
        </p:txBody>
      </p:sp>
      <p:sp>
        <p:nvSpPr>
          <p:cNvPr id="295" name="Google Shape;295;p32"/>
          <p:cNvSpPr txBox="1"/>
          <p:nvPr>
            <p:ph idx="1" type="subTitle"/>
          </p:nvPr>
        </p:nvSpPr>
        <p:spPr>
          <a:xfrm>
            <a:off x="1283350" y="3337657"/>
            <a:ext cx="2336400" cy="61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96" name="Google Shape;296;p32"/>
          <p:cNvSpPr txBox="1"/>
          <p:nvPr>
            <p:ph idx="3" type="title"/>
          </p:nvPr>
        </p:nvSpPr>
        <p:spPr>
          <a:xfrm>
            <a:off x="5518825" y="2885545"/>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solidFill>
                  <a:schemeClr val="lt1"/>
                </a:solidFill>
              </a:defRPr>
            </a:lvl1pPr>
            <a:lvl2pPr lvl="1" rtl="0" algn="ctr">
              <a:spcBef>
                <a:spcPts val="0"/>
              </a:spcBef>
              <a:spcAft>
                <a:spcPts val="0"/>
              </a:spcAft>
              <a:buSzPts val="2200"/>
              <a:buNone/>
              <a:defRPr b="1" sz="2200"/>
            </a:lvl2pPr>
            <a:lvl3pPr lvl="2" rtl="0" algn="ctr">
              <a:spcBef>
                <a:spcPts val="0"/>
              </a:spcBef>
              <a:spcAft>
                <a:spcPts val="0"/>
              </a:spcAft>
              <a:buSzPts val="2200"/>
              <a:buNone/>
              <a:defRPr b="1" sz="2200"/>
            </a:lvl3pPr>
            <a:lvl4pPr lvl="3" rtl="0" algn="ctr">
              <a:spcBef>
                <a:spcPts val="0"/>
              </a:spcBef>
              <a:spcAft>
                <a:spcPts val="0"/>
              </a:spcAft>
              <a:buSzPts val="2200"/>
              <a:buNone/>
              <a:defRPr b="1" sz="2200"/>
            </a:lvl4pPr>
            <a:lvl5pPr lvl="4" rtl="0" algn="ctr">
              <a:spcBef>
                <a:spcPts val="0"/>
              </a:spcBef>
              <a:spcAft>
                <a:spcPts val="0"/>
              </a:spcAft>
              <a:buSzPts val="2200"/>
              <a:buNone/>
              <a:defRPr b="1" sz="2200"/>
            </a:lvl5pPr>
            <a:lvl6pPr lvl="5" rtl="0" algn="ctr">
              <a:spcBef>
                <a:spcPts val="0"/>
              </a:spcBef>
              <a:spcAft>
                <a:spcPts val="0"/>
              </a:spcAft>
              <a:buSzPts val="2200"/>
              <a:buNone/>
              <a:defRPr b="1" sz="2200"/>
            </a:lvl6pPr>
            <a:lvl7pPr lvl="6" rtl="0" algn="ctr">
              <a:spcBef>
                <a:spcPts val="0"/>
              </a:spcBef>
              <a:spcAft>
                <a:spcPts val="0"/>
              </a:spcAft>
              <a:buSzPts val="2200"/>
              <a:buNone/>
              <a:defRPr b="1" sz="2200"/>
            </a:lvl7pPr>
            <a:lvl8pPr lvl="7" rtl="0" algn="ctr">
              <a:spcBef>
                <a:spcPts val="0"/>
              </a:spcBef>
              <a:spcAft>
                <a:spcPts val="0"/>
              </a:spcAft>
              <a:buSzPts val="2200"/>
              <a:buNone/>
              <a:defRPr b="1" sz="2200"/>
            </a:lvl8pPr>
            <a:lvl9pPr lvl="8" rtl="0" algn="ctr">
              <a:spcBef>
                <a:spcPts val="0"/>
              </a:spcBef>
              <a:spcAft>
                <a:spcPts val="0"/>
              </a:spcAft>
              <a:buSzPts val="2200"/>
              <a:buNone/>
              <a:defRPr b="1" sz="2200"/>
            </a:lvl9pPr>
          </a:lstStyle>
          <a:p/>
        </p:txBody>
      </p:sp>
      <p:sp>
        <p:nvSpPr>
          <p:cNvPr id="297" name="Google Shape;297;p32"/>
          <p:cNvSpPr txBox="1"/>
          <p:nvPr>
            <p:ph idx="4" type="subTitle"/>
          </p:nvPr>
        </p:nvSpPr>
        <p:spPr>
          <a:xfrm>
            <a:off x="5518825" y="3337657"/>
            <a:ext cx="2336400" cy="61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98" name="Google Shape;298;p32"/>
          <p:cNvSpPr txBox="1"/>
          <p:nvPr>
            <p:ph hasCustomPrompt="1" idx="5" type="title"/>
          </p:nvPr>
        </p:nvSpPr>
        <p:spPr>
          <a:xfrm>
            <a:off x="1568024" y="1487672"/>
            <a:ext cx="1767000" cy="614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5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99" name="Google Shape;299;p32"/>
          <p:cNvSpPr txBox="1"/>
          <p:nvPr>
            <p:ph hasCustomPrompt="1" idx="6" type="title"/>
          </p:nvPr>
        </p:nvSpPr>
        <p:spPr>
          <a:xfrm>
            <a:off x="5803522" y="1487672"/>
            <a:ext cx="1767000" cy="61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5000"/>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grpSp>
        <p:nvGrpSpPr>
          <p:cNvPr id="300" name="Google Shape;300;p32"/>
          <p:cNvGrpSpPr/>
          <p:nvPr/>
        </p:nvGrpSpPr>
        <p:grpSpPr>
          <a:xfrm rot="-5400000">
            <a:off x="817758" y="-220985"/>
            <a:ext cx="302065" cy="1520982"/>
            <a:chOff x="-108754" y="2690919"/>
            <a:chExt cx="302065" cy="1520982"/>
          </a:xfrm>
        </p:grpSpPr>
        <p:sp>
          <p:nvSpPr>
            <p:cNvPr id="301" name="Google Shape;301;p32"/>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2"/>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2"/>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2"/>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2"/>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32"/>
          <p:cNvGrpSpPr/>
          <p:nvPr/>
        </p:nvGrpSpPr>
        <p:grpSpPr>
          <a:xfrm rot="5400000">
            <a:off x="1192350" y="161389"/>
            <a:ext cx="98902" cy="553090"/>
            <a:chOff x="4898850" y="4820550"/>
            <a:chExt cx="98902" cy="553090"/>
          </a:xfrm>
        </p:grpSpPr>
        <p:sp>
          <p:nvSpPr>
            <p:cNvPr id="307" name="Google Shape;307;p3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2"/>
            <p:cNvSpPr/>
            <p:nvPr/>
          </p:nvSpPr>
          <p:spPr>
            <a:xfrm>
              <a:off x="4942100" y="4917862"/>
              <a:ext cx="31" cy="358465"/>
            </a:xfrm>
            <a:custGeom>
              <a:rect b="b" l="l" r="r" t="t"/>
              <a:pathLst>
                <a:path extrusionOk="0" fill="none" h="11504" w="1">
                  <a:moveTo>
                    <a:pt x="0" y="11503"/>
                  </a:moveTo>
                  <a:lnTo>
                    <a:pt x="0"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12" name="Shape 312"/>
        <p:cNvGrpSpPr/>
        <p:nvPr/>
      </p:nvGrpSpPr>
      <p:grpSpPr>
        <a:xfrm>
          <a:off x="0" y="0"/>
          <a:ext cx="0" cy="0"/>
          <a:chOff x="0" y="0"/>
          <a:chExt cx="0" cy="0"/>
        </a:xfrm>
      </p:grpSpPr>
      <p:sp>
        <p:nvSpPr>
          <p:cNvPr id="313" name="Google Shape;313;p33"/>
          <p:cNvSpPr txBox="1"/>
          <p:nvPr>
            <p:ph type="title"/>
          </p:nvPr>
        </p:nvSpPr>
        <p:spPr>
          <a:xfrm>
            <a:off x="975100" y="539498"/>
            <a:ext cx="4294800" cy="1011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2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4" name="Google Shape;314;p33"/>
          <p:cNvSpPr txBox="1"/>
          <p:nvPr>
            <p:ph idx="1" type="subTitle"/>
          </p:nvPr>
        </p:nvSpPr>
        <p:spPr>
          <a:xfrm>
            <a:off x="975093" y="1753036"/>
            <a:ext cx="3434700" cy="109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sz="13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15" name="Google Shape;315;p33"/>
          <p:cNvSpPr txBox="1"/>
          <p:nvPr/>
        </p:nvSpPr>
        <p:spPr>
          <a:xfrm>
            <a:off x="975100" y="4217050"/>
            <a:ext cx="3690300" cy="47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lt1"/>
                </a:solidFill>
                <a:latin typeface="Catamaran"/>
                <a:ea typeface="Catamaran"/>
                <a:cs typeface="Catamaran"/>
                <a:sym typeface="Catamaran"/>
              </a:rPr>
              <a:t>CREDITS: This presentation template was created by </a:t>
            </a:r>
            <a:r>
              <a:rPr b="1" lang="en" sz="1000">
                <a:solidFill>
                  <a:schemeClr val="lt1"/>
                </a:solidFill>
                <a:uFill>
                  <a:noFill/>
                </a:uFill>
                <a:latin typeface="Catamaran"/>
                <a:ea typeface="Catamaran"/>
                <a:cs typeface="Catamaran"/>
                <a:sym typeface="Catamaran"/>
                <a:hlinkClick r:id="rId2">
                  <a:extLst>
                    <a:ext uri="{A12FA001-AC4F-418D-AE19-62706E023703}">
                      <ahyp:hlinkClr val="tx"/>
                    </a:ext>
                  </a:extLst>
                </a:hlinkClick>
              </a:rPr>
              <a:t>Slidesgo</a:t>
            </a:r>
            <a:r>
              <a:rPr lang="en" sz="1000">
                <a:solidFill>
                  <a:schemeClr val="lt1"/>
                </a:solidFill>
                <a:latin typeface="Catamaran"/>
                <a:ea typeface="Catamaran"/>
                <a:cs typeface="Catamaran"/>
                <a:sym typeface="Catamaran"/>
              </a:rPr>
              <a:t>, and includes icons by </a:t>
            </a:r>
            <a:r>
              <a:rPr b="1" lang="en" sz="1000">
                <a:solidFill>
                  <a:schemeClr val="lt1"/>
                </a:solidFill>
                <a:uFill>
                  <a:noFill/>
                </a:uFill>
                <a:latin typeface="Catamaran"/>
                <a:ea typeface="Catamaran"/>
                <a:cs typeface="Catamaran"/>
                <a:sym typeface="Catamaran"/>
                <a:hlinkClick r:id="rId3">
                  <a:extLst>
                    <a:ext uri="{A12FA001-AC4F-418D-AE19-62706E023703}">
                      <ahyp:hlinkClr val="tx"/>
                    </a:ext>
                  </a:extLst>
                </a:hlinkClick>
              </a:rPr>
              <a:t>Flaticon</a:t>
            </a:r>
            <a:r>
              <a:rPr lang="en" sz="1000">
                <a:solidFill>
                  <a:schemeClr val="lt1"/>
                </a:solidFill>
                <a:latin typeface="Catamaran"/>
                <a:ea typeface="Catamaran"/>
                <a:cs typeface="Catamaran"/>
                <a:sym typeface="Catamaran"/>
              </a:rPr>
              <a:t>, and infographics &amp; images by </a:t>
            </a:r>
            <a:r>
              <a:rPr b="1" lang="en" sz="1000">
                <a:solidFill>
                  <a:schemeClr val="lt1"/>
                </a:solidFill>
                <a:uFill>
                  <a:noFill/>
                </a:uFill>
                <a:latin typeface="Catamaran"/>
                <a:ea typeface="Catamaran"/>
                <a:cs typeface="Catamaran"/>
                <a:sym typeface="Catamaran"/>
                <a:hlinkClick r:id="rId4">
                  <a:extLst>
                    <a:ext uri="{A12FA001-AC4F-418D-AE19-62706E023703}">
                      <ahyp:hlinkClr val="tx"/>
                    </a:ext>
                  </a:extLst>
                </a:hlinkClick>
              </a:rPr>
              <a:t>Freepik</a:t>
            </a:r>
            <a:endParaRPr b="1" sz="1000">
              <a:solidFill>
                <a:schemeClr val="lt1"/>
              </a:solidFill>
              <a:latin typeface="Catamaran"/>
              <a:ea typeface="Catamaran"/>
              <a:cs typeface="Catamaran"/>
              <a:sym typeface="Catamaran"/>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16" name="Shape 316"/>
        <p:cNvGrpSpPr/>
        <p:nvPr/>
      </p:nvGrpSpPr>
      <p:grpSpPr>
        <a:xfrm>
          <a:off x="0" y="0"/>
          <a:ext cx="0" cy="0"/>
          <a:chOff x="0" y="0"/>
          <a:chExt cx="0" cy="0"/>
        </a:xfrm>
      </p:grpSpPr>
      <p:grpSp>
        <p:nvGrpSpPr>
          <p:cNvPr id="317" name="Google Shape;317;p34"/>
          <p:cNvGrpSpPr/>
          <p:nvPr/>
        </p:nvGrpSpPr>
        <p:grpSpPr>
          <a:xfrm flipH="1" rot="-5400000">
            <a:off x="687433" y="4099490"/>
            <a:ext cx="302065" cy="1520982"/>
            <a:chOff x="-108754" y="2690919"/>
            <a:chExt cx="302065" cy="1520982"/>
          </a:xfrm>
        </p:grpSpPr>
        <p:sp>
          <p:nvSpPr>
            <p:cNvPr id="318" name="Google Shape;318;p34"/>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4"/>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4"/>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4"/>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4"/>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34"/>
          <p:cNvGrpSpPr/>
          <p:nvPr/>
        </p:nvGrpSpPr>
        <p:grpSpPr>
          <a:xfrm flipH="1" rot="-5400000">
            <a:off x="8129358" y="-431685"/>
            <a:ext cx="302065" cy="1520982"/>
            <a:chOff x="-108754" y="2690919"/>
            <a:chExt cx="302065" cy="1520982"/>
          </a:xfrm>
        </p:grpSpPr>
        <p:sp>
          <p:nvSpPr>
            <p:cNvPr id="324" name="Google Shape;324;p34"/>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4"/>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4"/>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4"/>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4"/>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34"/>
          <p:cNvGrpSpPr/>
          <p:nvPr/>
        </p:nvGrpSpPr>
        <p:grpSpPr>
          <a:xfrm flipH="1" rot="5400000">
            <a:off x="8503950" y="153833"/>
            <a:ext cx="98902" cy="553090"/>
            <a:chOff x="4898850" y="4820550"/>
            <a:chExt cx="98902" cy="553090"/>
          </a:xfrm>
        </p:grpSpPr>
        <p:sp>
          <p:nvSpPr>
            <p:cNvPr id="330" name="Google Shape;330;p3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4"/>
            <p:cNvSpPr/>
            <p:nvPr/>
          </p:nvSpPr>
          <p:spPr>
            <a:xfrm>
              <a:off x="4942100" y="4917862"/>
              <a:ext cx="31" cy="358465"/>
            </a:xfrm>
            <a:custGeom>
              <a:rect b="b" l="l" r="r" t="t"/>
              <a:pathLst>
                <a:path extrusionOk="0" fill="none" h="11504" w="1">
                  <a:moveTo>
                    <a:pt x="0" y="11503"/>
                  </a:moveTo>
                  <a:lnTo>
                    <a:pt x="0"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35" name="Shape 335"/>
        <p:cNvGrpSpPr/>
        <p:nvPr/>
      </p:nvGrpSpPr>
      <p:grpSpPr>
        <a:xfrm>
          <a:off x="0" y="0"/>
          <a:ext cx="0" cy="0"/>
          <a:chOff x="0" y="0"/>
          <a:chExt cx="0" cy="0"/>
        </a:xfrm>
      </p:grpSpPr>
      <p:grpSp>
        <p:nvGrpSpPr>
          <p:cNvPr id="336" name="Google Shape;336;p35"/>
          <p:cNvGrpSpPr/>
          <p:nvPr/>
        </p:nvGrpSpPr>
        <p:grpSpPr>
          <a:xfrm>
            <a:off x="7348717" y="137479"/>
            <a:ext cx="1823016" cy="296643"/>
            <a:chOff x="7857346" y="3902355"/>
            <a:chExt cx="1823016" cy="296643"/>
          </a:xfrm>
        </p:grpSpPr>
        <p:sp>
          <p:nvSpPr>
            <p:cNvPr id="337" name="Google Shape;337;p35"/>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5"/>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5"/>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5"/>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5"/>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5"/>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title"/>
          </p:nvPr>
        </p:nvSpPr>
        <p:spPr>
          <a:xfrm>
            <a:off x="3182133" y="1483749"/>
            <a:ext cx="22413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200"/>
              <a:buNone/>
              <a:defRPr sz="22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 name="Google Shape;21;p5"/>
          <p:cNvSpPr txBox="1"/>
          <p:nvPr>
            <p:ph idx="2" type="title"/>
          </p:nvPr>
        </p:nvSpPr>
        <p:spPr>
          <a:xfrm>
            <a:off x="3715533" y="3071235"/>
            <a:ext cx="2241300" cy="365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200"/>
              <a:buNone/>
              <a:defRPr sz="22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 name="Google Shape;22;p5"/>
          <p:cNvSpPr txBox="1"/>
          <p:nvPr>
            <p:ph idx="1" type="subTitle"/>
          </p:nvPr>
        </p:nvSpPr>
        <p:spPr>
          <a:xfrm>
            <a:off x="3715533" y="3480113"/>
            <a:ext cx="2241300" cy="548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 name="Google Shape;23;p5"/>
          <p:cNvSpPr txBox="1"/>
          <p:nvPr>
            <p:ph idx="3" type="subTitle"/>
          </p:nvPr>
        </p:nvSpPr>
        <p:spPr>
          <a:xfrm>
            <a:off x="3182133" y="1892627"/>
            <a:ext cx="22413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 name="Google Shape;24;p5"/>
          <p:cNvSpPr txBox="1"/>
          <p:nvPr>
            <p:ph idx="4"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25" name="Google Shape;25;p5"/>
          <p:cNvGrpSpPr/>
          <p:nvPr/>
        </p:nvGrpSpPr>
        <p:grpSpPr>
          <a:xfrm flipH="1" rot="5400000">
            <a:off x="1438015" y="4269208"/>
            <a:ext cx="98902" cy="553090"/>
            <a:chOff x="4898850" y="4820550"/>
            <a:chExt cx="98902" cy="553090"/>
          </a:xfrm>
        </p:grpSpPr>
        <p:sp>
          <p:nvSpPr>
            <p:cNvPr id="26" name="Google Shape;26;p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a:off x="4942100" y="4917862"/>
              <a:ext cx="31" cy="358465"/>
            </a:xfrm>
            <a:custGeom>
              <a:rect b="b" l="l" r="r" t="t"/>
              <a:pathLst>
                <a:path extrusionOk="0" fill="none" h="11504" w="1">
                  <a:moveTo>
                    <a:pt x="0" y="11503"/>
                  </a:moveTo>
                  <a:lnTo>
                    <a:pt x="0"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 name="Google Shape;31;p5"/>
          <p:cNvGrpSpPr/>
          <p:nvPr/>
        </p:nvGrpSpPr>
        <p:grpSpPr>
          <a:xfrm flipH="1" rot="5400000">
            <a:off x="8334840" y="-46142"/>
            <a:ext cx="98902" cy="553090"/>
            <a:chOff x="4898850" y="4820550"/>
            <a:chExt cx="98902" cy="553090"/>
          </a:xfrm>
        </p:grpSpPr>
        <p:sp>
          <p:nvSpPr>
            <p:cNvPr id="32" name="Google Shape;32;p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4942100" y="4917862"/>
              <a:ext cx="31" cy="358465"/>
            </a:xfrm>
            <a:custGeom>
              <a:rect b="b" l="l" r="r" t="t"/>
              <a:pathLst>
                <a:path extrusionOk="0" fill="none" h="11504" w="1">
                  <a:moveTo>
                    <a:pt x="0" y="11503"/>
                  </a:moveTo>
                  <a:lnTo>
                    <a:pt x="0"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5"/>
          <p:cNvGrpSpPr/>
          <p:nvPr/>
        </p:nvGrpSpPr>
        <p:grpSpPr>
          <a:xfrm flipH="1" rot="-5400000">
            <a:off x="1063423" y="3683690"/>
            <a:ext cx="302065" cy="1520982"/>
            <a:chOff x="-108754" y="2690919"/>
            <a:chExt cx="302065" cy="1520982"/>
          </a:xfrm>
        </p:grpSpPr>
        <p:sp>
          <p:nvSpPr>
            <p:cNvPr id="38" name="Google Shape;38;p5"/>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45" name="Google Shape;45;p6"/>
          <p:cNvGrpSpPr/>
          <p:nvPr/>
        </p:nvGrpSpPr>
        <p:grpSpPr>
          <a:xfrm rot="-5400000">
            <a:off x="8122908" y="-478335"/>
            <a:ext cx="302065" cy="1520982"/>
            <a:chOff x="-108754" y="2690919"/>
            <a:chExt cx="302065" cy="1520982"/>
          </a:xfrm>
        </p:grpSpPr>
        <p:sp>
          <p:nvSpPr>
            <p:cNvPr id="46" name="Google Shape;46;p6"/>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 name="Google Shape;51;p6"/>
          <p:cNvGrpSpPr/>
          <p:nvPr/>
        </p:nvGrpSpPr>
        <p:grpSpPr>
          <a:xfrm rot="5400000">
            <a:off x="8653350" y="-95961"/>
            <a:ext cx="98902" cy="553090"/>
            <a:chOff x="4898850" y="4820550"/>
            <a:chExt cx="98902" cy="553090"/>
          </a:xfrm>
        </p:grpSpPr>
        <p:sp>
          <p:nvSpPr>
            <p:cNvPr id="52" name="Google Shape;52;p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p:nvPr/>
          </p:nvSpPr>
          <p:spPr>
            <a:xfrm>
              <a:off x="4942100" y="4917862"/>
              <a:ext cx="31" cy="358465"/>
            </a:xfrm>
            <a:custGeom>
              <a:rect b="b" l="l" r="r" t="t"/>
              <a:pathLst>
                <a:path extrusionOk="0" fill="none" h="11504" w="1">
                  <a:moveTo>
                    <a:pt x="0" y="11503"/>
                  </a:moveTo>
                  <a:lnTo>
                    <a:pt x="0"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 name="Google Shape;57;p6"/>
          <p:cNvGrpSpPr/>
          <p:nvPr/>
        </p:nvGrpSpPr>
        <p:grpSpPr>
          <a:xfrm rot="-5400000">
            <a:off x="726258" y="3989915"/>
            <a:ext cx="302065" cy="1520982"/>
            <a:chOff x="-108754" y="2690919"/>
            <a:chExt cx="302065" cy="1520982"/>
          </a:xfrm>
        </p:grpSpPr>
        <p:sp>
          <p:nvSpPr>
            <p:cNvPr id="58" name="Google Shape;58;p6"/>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 name="Shape 63"/>
        <p:cNvGrpSpPr/>
        <p:nvPr/>
      </p:nvGrpSpPr>
      <p:grpSpPr>
        <a:xfrm>
          <a:off x="0" y="0"/>
          <a:ext cx="0" cy="0"/>
          <a:chOff x="0" y="0"/>
          <a:chExt cx="0" cy="0"/>
        </a:xfrm>
      </p:grpSpPr>
      <p:sp>
        <p:nvSpPr>
          <p:cNvPr id="64" name="Google Shape;64;p7"/>
          <p:cNvSpPr txBox="1"/>
          <p:nvPr>
            <p:ph idx="1" type="body"/>
          </p:nvPr>
        </p:nvSpPr>
        <p:spPr>
          <a:xfrm>
            <a:off x="4367125" y="1332787"/>
            <a:ext cx="3855900" cy="30564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SzPts val="1600"/>
              <a:buFont typeface="Nunito Light"/>
              <a:buChar char="●"/>
              <a:defRPr/>
            </a:lvl1pPr>
            <a:lvl2pPr indent="-330200" lvl="1" marL="914400" rtl="0">
              <a:lnSpc>
                <a:spcPct val="100000"/>
              </a:lnSpc>
              <a:spcBef>
                <a:spcPts val="0"/>
              </a:spcBef>
              <a:spcAft>
                <a:spcPts val="0"/>
              </a:spcAft>
              <a:buSzPts val="1600"/>
              <a:buFont typeface="Nunito Light"/>
              <a:buChar char="○"/>
              <a:defRPr/>
            </a:lvl2pPr>
            <a:lvl3pPr indent="-323850" lvl="2" marL="1371600" rtl="0">
              <a:lnSpc>
                <a:spcPct val="100000"/>
              </a:lnSpc>
              <a:spcBef>
                <a:spcPts val="1600"/>
              </a:spcBef>
              <a:spcAft>
                <a:spcPts val="0"/>
              </a:spcAft>
              <a:buSzPts val="1500"/>
              <a:buFont typeface="Nunito Light"/>
              <a:buChar char="■"/>
              <a:defRPr/>
            </a:lvl3pPr>
            <a:lvl4pPr indent="-323850" lvl="3" marL="1828800" rtl="0">
              <a:lnSpc>
                <a:spcPct val="100000"/>
              </a:lnSpc>
              <a:spcBef>
                <a:spcPts val="1600"/>
              </a:spcBef>
              <a:spcAft>
                <a:spcPts val="0"/>
              </a:spcAft>
              <a:buSzPts val="1500"/>
              <a:buFont typeface="Nunito Light"/>
              <a:buChar char="●"/>
              <a:defRPr/>
            </a:lvl4pPr>
            <a:lvl5pPr indent="-323850" lvl="4" marL="2286000" rtl="0">
              <a:lnSpc>
                <a:spcPct val="100000"/>
              </a:lnSpc>
              <a:spcBef>
                <a:spcPts val="1600"/>
              </a:spcBef>
              <a:spcAft>
                <a:spcPts val="0"/>
              </a:spcAft>
              <a:buSzPts val="1500"/>
              <a:buFont typeface="Nunito Light"/>
              <a:buChar char="○"/>
              <a:defRPr/>
            </a:lvl5pPr>
            <a:lvl6pPr indent="-323850" lvl="5" marL="2743200" rtl="0">
              <a:lnSpc>
                <a:spcPct val="100000"/>
              </a:lnSpc>
              <a:spcBef>
                <a:spcPts val="1600"/>
              </a:spcBef>
              <a:spcAft>
                <a:spcPts val="0"/>
              </a:spcAft>
              <a:buSzPts val="1500"/>
              <a:buFont typeface="Nunito Light"/>
              <a:buChar char="■"/>
              <a:defRPr/>
            </a:lvl6pPr>
            <a:lvl7pPr indent="-311150" lvl="6" marL="3200400" rtl="0">
              <a:lnSpc>
                <a:spcPct val="100000"/>
              </a:lnSpc>
              <a:spcBef>
                <a:spcPts val="1600"/>
              </a:spcBef>
              <a:spcAft>
                <a:spcPts val="0"/>
              </a:spcAft>
              <a:buSzPts val="1300"/>
              <a:buFont typeface="Nunito Light"/>
              <a:buChar char="●"/>
              <a:defRPr/>
            </a:lvl7pPr>
            <a:lvl8pPr indent="-311150" lvl="7" marL="3657600" rtl="0">
              <a:lnSpc>
                <a:spcPct val="100000"/>
              </a:lnSpc>
              <a:spcBef>
                <a:spcPts val="1600"/>
              </a:spcBef>
              <a:spcAft>
                <a:spcPts val="0"/>
              </a:spcAft>
              <a:buSzPts val="1300"/>
              <a:buFont typeface="Nunito Light"/>
              <a:buChar char="○"/>
              <a:defRPr/>
            </a:lvl8pPr>
            <a:lvl9pPr indent="-323850" lvl="8" marL="4114800" rtl="0">
              <a:lnSpc>
                <a:spcPct val="100000"/>
              </a:lnSpc>
              <a:spcBef>
                <a:spcPts val="1600"/>
              </a:spcBef>
              <a:spcAft>
                <a:spcPts val="1600"/>
              </a:spcAft>
              <a:buSzPts val="1500"/>
              <a:buFont typeface="Nunito Light"/>
              <a:buChar char="■"/>
              <a:defRPr/>
            </a:lvl9pPr>
          </a:lstStyle>
          <a:p/>
        </p:txBody>
      </p:sp>
      <p:sp>
        <p:nvSpPr>
          <p:cNvPr id="65" name="Google Shape;65;p7"/>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6" name="Shape 66"/>
        <p:cNvGrpSpPr/>
        <p:nvPr/>
      </p:nvGrpSpPr>
      <p:grpSpPr>
        <a:xfrm>
          <a:off x="0" y="0"/>
          <a:ext cx="0" cy="0"/>
          <a:chOff x="0" y="0"/>
          <a:chExt cx="0" cy="0"/>
        </a:xfrm>
      </p:grpSpPr>
      <p:sp>
        <p:nvSpPr>
          <p:cNvPr id="67" name="Google Shape;67;p8"/>
          <p:cNvSpPr txBox="1"/>
          <p:nvPr>
            <p:ph type="title"/>
          </p:nvPr>
        </p:nvSpPr>
        <p:spPr>
          <a:xfrm>
            <a:off x="3658400" y="1588690"/>
            <a:ext cx="4767900" cy="11484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7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p9"/>
          <p:cNvSpPr txBox="1"/>
          <p:nvPr>
            <p:ph type="title"/>
          </p:nvPr>
        </p:nvSpPr>
        <p:spPr>
          <a:xfrm>
            <a:off x="4572000" y="2035602"/>
            <a:ext cx="3852600" cy="609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2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0" name="Google Shape;70;p9"/>
          <p:cNvSpPr txBox="1"/>
          <p:nvPr>
            <p:ph idx="1" type="subTitle"/>
          </p:nvPr>
        </p:nvSpPr>
        <p:spPr>
          <a:xfrm>
            <a:off x="4572000" y="2878727"/>
            <a:ext cx="3852600" cy="154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 name="Shape 71"/>
        <p:cNvGrpSpPr/>
        <p:nvPr/>
      </p:nvGrpSpPr>
      <p:grpSpPr>
        <a:xfrm>
          <a:off x="0" y="0"/>
          <a:ext cx="0" cy="0"/>
          <a:chOff x="0" y="0"/>
          <a:chExt cx="0" cy="0"/>
        </a:xfrm>
      </p:grpSpPr>
      <p:sp>
        <p:nvSpPr>
          <p:cNvPr id="72" name="Google Shape;72;p10"/>
          <p:cNvSpPr txBox="1"/>
          <p:nvPr>
            <p:ph type="title"/>
          </p:nvPr>
        </p:nvSpPr>
        <p:spPr>
          <a:xfrm>
            <a:off x="5771075" y="654525"/>
            <a:ext cx="2660100" cy="2358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200"/>
              <a:buNone/>
              <a:defRPr sz="37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36" Type="http://schemas.openxmlformats.org/officeDocument/2006/relationships/theme" Target="../theme/theme1.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
            <a:alphaModFix amt="35000"/>
          </a:blip>
          <a:stretch>
            <a:fillRect/>
          </a:stretch>
        </p:blipFill>
        <p:spPr>
          <a:xfrm>
            <a:off x="-5" y="0"/>
            <a:ext cx="9144003" cy="5143501"/>
          </a:xfrm>
          <a:prstGeom prst="rect">
            <a:avLst/>
          </a:prstGeom>
          <a:noFill/>
          <a:ln>
            <a:noFill/>
          </a:ln>
        </p:spPr>
      </p:pic>
      <p:sp>
        <p:nvSpPr>
          <p:cNvPr id="7" name="Google Shape;7;p1"/>
          <p:cNvSpPr txBox="1"/>
          <p:nvPr>
            <p:ph type="title"/>
          </p:nvPr>
        </p:nvSpPr>
        <p:spPr>
          <a:xfrm>
            <a:off x="717750" y="539496"/>
            <a:ext cx="7708500" cy="457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2"/>
              </a:buClr>
              <a:buSzPts val="3200"/>
              <a:buFont typeface="Quantico"/>
              <a:buNone/>
              <a:defRPr b="1" sz="3200">
                <a:solidFill>
                  <a:schemeClr val="lt2"/>
                </a:solidFill>
                <a:latin typeface="Quantico"/>
                <a:ea typeface="Quantico"/>
                <a:cs typeface="Quantico"/>
                <a:sym typeface="Quantico"/>
              </a:defRPr>
            </a:lvl1pPr>
            <a:lvl2pPr lvl="1"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2pPr>
            <a:lvl3pPr lvl="2"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3pPr>
            <a:lvl4pPr lvl="3"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4pPr>
            <a:lvl5pPr lvl="4"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5pPr>
            <a:lvl6pPr lvl="5"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6pPr>
            <a:lvl7pPr lvl="6"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7pPr>
            <a:lvl8pPr lvl="7"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8pPr>
            <a:lvl9pPr lvl="8"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9pPr>
          </a:lstStyle>
          <a:p/>
        </p:txBody>
      </p:sp>
      <p:sp>
        <p:nvSpPr>
          <p:cNvPr id="8" name="Google Shape;8;p1"/>
          <p:cNvSpPr txBox="1"/>
          <p:nvPr>
            <p:ph idx="1" type="body"/>
          </p:nvPr>
        </p:nvSpPr>
        <p:spPr>
          <a:xfrm>
            <a:off x="692700" y="1351875"/>
            <a:ext cx="7711800" cy="3247500"/>
          </a:xfrm>
          <a:prstGeom prst="rect">
            <a:avLst/>
          </a:prstGeom>
          <a:noFill/>
          <a:ln>
            <a:noFill/>
          </a:ln>
        </p:spPr>
        <p:txBody>
          <a:bodyPr anchorCtr="0" anchor="t" bIns="91425" lIns="91425" spcFirstLastPara="1" rIns="91425" wrap="square" tIns="91425">
            <a:noAutofit/>
          </a:bodyPr>
          <a:lstStyle>
            <a:lvl1pPr indent="-323850" lvl="0" marL="45720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1pPr>
            <a:lvl2pPr indent="-323850" lvl="1" marL="91440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2pPr>
            <a:lvl3pPr indent="-323850" lvl="2" marL="137160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3pPr>
            <a:lvl4pPr indent="-323850" lvl="3" marL="182880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4pPr>
            <a:lvl5pPr indent="-323850" lvl="4" marL="228600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5pPr>
            <a:lvl6pPr indent="-323850" lvl="5" marL="274320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6pPr>
            <a:lvl7pPr indent="-323850" lvl="6" marL="320040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7pPr>
            <a:lvl8pPr indent="-323850" lvl="7" marL="365760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8pPr>
            <a:lvl9pPr indent="-323850" lvl="8" marL="411480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jp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jp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0.xml"/><Relationship Id="rId3" Type="http://schemas.openxmlformats.org/officeDocument/2006/relationships/image" Target="../media/image13.jpg"/><Relationship Id="rId4"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6"/>
          <p:cNvSpPr txBox="1"/>
          <p:nvPr>
            <p:ph type="ctrTitle"/>
          </p:nvPr>
        </p:nvSpPr>
        <p:spPr>
          <a:xfrm>
            <a:off x="411950" y="348500"/>
            <a:ext cx="7455000" cy="7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CS 513 Final Project</a:t>
            </a:r>
            <a:endParaRPr/>
          </a:p>
        </p:txBody>
      </p:sp>
      <p:sp>
        <p:nvSpPr>
          <p:cNvPr id="348" name="Google Shape;348;p36"/>
          <p:cNvSpPr txBox="1"/>
          <p:nvPr>
            <p:ph idx="1" type="subTitle"/>
          </p:nvPr>
        </p:nvSpPr>
        <p:spPr>
          <a:xfrm>
            <a:off x="125450" y="3698225"/>
            <a:ext cx="3585600" cy="12327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Aditi Gupta</a:t>
            </a:r>
            <a:endParaRPr/>
          </a:p>
          <a:p>
            <a:pPr indent="0" lvl="0" marL="0" rtl="0" algn="l">
              <a:spcBef>
                <a:spcPts val="0"/>
              </a:spcBef>
              <a:spcAft>
                <a:spcPts val="0"/>
              </a:spcAft>
              <a:buNone/>
            </a:pPr>
            <a:r>
              <a:rPr lang="en"/>
              <a:t>David Laziuk</a:t>
            </a:r>
            <a:endParaRPr/>
          </a:p>
          <a:p>
            <a:pPr indent="0" lvl="0" marL="0" rtl="0" algn="l">
              <a:spcBef>
                <a:spcPts val="0"/>
              </a:spcBef>
              <a:spcAft>
                <a:spcPts val="0"/>
              </a:spcAft>
              <a:buNone/>
            </a:pPr>
            <a:r>
              <a:rPr lang="en"/>
              <a:t>Michael Scoli</a:t>
            </a:r>
            <a:endParaRPr/>
          </a:p>
        </p:txBody>
      </p:sp>
      <p:sp>
        <p:nvSpPr>
          <p:cNvPr id="349" name="Google Shape;349;p36"/>
          <p:cNvSpPr txBox="1"/>
          <p:nvPr>
            <p:ph idx="2" type="ctrTitle"/>
          </p:nvPr>
        </p:nvSpPr>
        <p:spPr>
          <a:xfrm>
            <a:off x="451525" y="1492000"/>
            <a:ext cx="4633200" cy="164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Diabetes Treatment Prediction</a:t>
            </a:r>
            <a:endParaRPr sz="3600"/>
          </a:p>
        </p:txBody>
      </p:sp>
      <p:sp>
        <p:nvSpPr>
          <p:cNvPr id="350" name="Google Shape;350;p36"/>
          <p:cNvSpPr/>
          <p:nvPr/>
        </p:nvSpPr>
        <p:spPr>
          <a:xfrm>
            <a:off x="1722776" y="4101150"/>
            <a:ext cx="1688050" cy="503449"/>
          </a:xfrm>
          <a:prstGeom prst="rect">
            <a:avLst/>
          </a:prstGeom>
        </p:spPr>
        <p:txBody>
          <a:bodyPr>
            <a:prstTxWarp prst="textPlain"/>
          </a:bodyPr>
          <a:lstStyle/>
          <a:p>
            <a:pPr lvl="0" algn="ctr"/>
            <a:r>
              <a:rPr b="1" i="0">
                <a:ln cap="flat" cmpd="sng" w="19050">
                  <a:solidFill>
                    <a:schemeClr val="lt2"/>
                  </a:solidFill>
                  <a:prstDash val="solid"/>
                  <a:round/>
                  <a:headEnd len="sm" w="sm" type="none"/>
                  <a:tailEnd len="sm" w="sm" type="none"/>
                </a:ln>
                <a:noFill/>
                <a:latin typeface="Quantico"/>
              </a:rPr>
              <a:t>Group 5</a:t>
            </a:r>
          </a:p>
        </p:txBody>
      </p:sp>
      <p:pic>
        <p:nvPicPr>
          <p:cNvPr id="351" name="Google Shape;351;p36"/>
          <p:cNvPicPr preferRelativeResize="0"/>
          <p:nvPr/>
        </p:nvPicPr>
        <p:blipFill rotWithShape="1">
          <a:blip r:embed="rId3">
            <a:alphaModFix/>
          </a:blip>
          <a:srcRect b="0" l="6369" r="6369" t="0"/>
          <a:stretch/>
        </p:blipFill>
        <p:spPr>
          <a:xfrm>
            <a:off x="5270800" y="605975"/>
            <a:ext cx="3873200" cy="2958426"/>
          </a:xfrm>
          <a:prstGeom prst="rect">
            <a:avLst/>
          </a:prstGeom>
          <a:noFill/>
          <a:ln cap="flat" cmpd="sng" w="19050">
            <a:solidFill>
              <a:schemeClr val="lt2"/>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5"/>
          <p:cNvSpPr txBox="1"/>
          <p:nvPr>
            <p:ph type="title"/>
          </p:nvPr>
        </p:nvSpPr>
        <p:spPr>
          <a:xfrm>
            <a:off x="165100" y="131400"/>
            <a:ext cx="5482200" cy="78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Additional EDA</a:t>
            </a:r>
            <a:endParaRPr sz="3600"/>
          </a:p>
        </p:txBody>
      </p:sp>
      <p:pic>
        <p:nvPicPr>
          <p:cNvPr id="595" name="Google Shape;595;p45"/>
          <p:cNvPicPr preferRelativeResize="0"/>
          <p:nvPr/>
        </p:nvPicPr>
        <p:blipFill>
          <a:blip r:embed="rId3">
            <a:alphaModFix/>
          </a:blip>
          <a:stretch>
            <a:fillRect/>
          </a:stretch>
        </p:blipFill>
        <p:spPr>
          <a:xfrm>
            <a:off x="165100" y="850700"/>
            <a:ext cx="4216876" cy="3945974"/>
          </a:xfrm>
          <a:prstGeom prst="rect">
            <a:avLst/>
          </a:prstGeom>
          <a:noFill/>
          <a:ln>
            <a:noFill/>
          </a:ln>
        </p:spPr>
      </p:pic>
      <p:pic>
        <p:nvPicPr>
          <p:cNvPr id="596" name="Google Shape;596;p45"/>
          <p:cNvPicPr preferRelativeResize="0"/>
          <p:nvPr/>
        </p:nvPicPr>
        <p:blipFill>
          <a:blip r:embed="rId4">
            <a:alphaModFix/>
          </a:blip>
          <a:stretch>
            <a:fillRect/>
          </a:stretch>
        </p:blipFill>
        <p:spPr>
          <a:xfrm>
            <a:off x="4488550" y="850700"/>
            <a:ext cx="4315342" cy="3945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46"/>
          <p:cNvPicPr preferRelativeResize="0"/>
          <p:nvPr/>
        </p:nvPicPr>
        <p:blipFill>
          <a:blip r:embed="rId3">
            <a:alphaModFix/>
          </a:blip>
          <a:stretch>
            <a:fillRect/>
          </a:stretch>
        </p:blipFill>
        <p:spPr>
          <a:xfrm>
            <a:off x="47675" y="767500"/>
            <a:ext cx="5814710" cy="945150"/>
          </a:xfrm>
          <a:prstGeom prst="rect">
            <a:avLst/>
          </a:prstGeom>
          <a:noFill/>
          <a:ln>
            <a:noFill/>
          </a:ln>
        </p:spPr>
      </p:pic>
      <p:sp>
        <p:nvSpPr>
          <p:cNvPr id="602" name="Google Shape;602;p46"/>
          <p:cNvSpPr txBox="1"/>
          <p:nvPr>
            <p:ph type="title"/>
          </p:nvPr>
        </p:nvSpPr>
        <p:spPr>
          <a:xfrm>
            <a:off x="0" y="-58875"/>
            <a:ext cx="5482200" cy="78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Additional EDA</a:t>
            </a:r>
            <a:endParaRPr sz="3600"/>
          </a:p>
        </p:txBody>
      </p:sp>
      <p:sp>
        <p:nvSpPr>
          <p:cNvPr id="603" name="Google Shape;603;p46"/>
          <p:cNvSpPr txBox="1"/>
          <p:nvPr>
            <p:ph idx="1" type="subTitle"/>
          </p:nvPr>
        </p:nvSpPr>
        <p:spPr>
          <a:xfrm>
            <a:off x="80400" y="452600"/>
            <a:ext cx="1723200" cy="43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Unreduced:</a:t>
            </a:r>
            <a:endParaRPr/>
          </a:p>
        </p:txBody>
      </p:sp>
      <p:sp>
        <p:nvSpPr>
          <p:cNvPr id="604" name="Google Shape;604;p46"/>
          <p:cNvSpPr txBox="1"/>
          <p:nvPr>
            <p:ph idx="1" type="subTitle"/>
          </p:nvPr>
        </p:nvSpPr>
        <p:spPr>
          <a:xfrm>
            <a:off x="80400" y="1660300"/>
            <a:ext cx="1723200" cy="43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t>
            </a:r>
            <a:r>
              <a:rPr lang="en"/>
              <a:t>educed:</a:t>
            </a:r>
            <a:endParaRPr/>
          </a:p>
        </p:txBody>
      </p:sp>
      <p:pic>
        <p:nvPicPr>
          <p:cNvPr id="605" name="Google Shape;605;p46"/>
          <p:cNvPicPr preferRelativeResize="0"/>
          <p:nvPr/>
        </p:nvPicPr>
        <p:blipFill>
          <a:blip r:embed="rId4">
            <a:alphaModFix/>
          </a:blip>
          <a:stretch>
            <a:fillRect/>
          </a:stretch>
        </p:blipFill>
        <p:spPr>
          <a:xfrm>
            <a:off x="30775" y="1997275"/>
            <a:ext cx="5848501" cy="445785"/>
          </a:xfrm>
          <a:prstGeom prst="rect">
            <a:avLst/>
          </a:prstGeom>
          <a:noFill/>
          <a:ln>
            <a:noFill/>
          </a:ln>
        </p:spPr>
      </p:pic>
      <p:sp>
        <p:nvSpPr>
          <p:cNvPr id="606" name="Google Shape;606;p46"/>
          <p:cNvSpPr txBox="1"/>
          <p:nvPr>
            <p:ph idx="1" type="subTitle"/>
          </p:nvPr>
        </p:nvSpPr>
        <p:spPr>
          <a:xfrm>
            <a:off x="704000" y="2529725"/>
            <a:ext cx="4177800" cy="87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2300"/>
              <a:t>Does this mean anything?</a:t>
            </a:r>
            <a:endParaRPr i="1" sz="2300"/>
          </a:p>
        </p:txBody>
      </p:sp>
      <p:sp>
        <p:nvSpPr>
          <p:cNvPr id="607" name="Google Shape;607;p46"/>
          <p:cNvSpPr/>
          <p:nvPr/>
        </p:nvSpPr>
        <p:spPr>
          <a:xfrm>
            <a:off x="30775" y="4104100"/>
            <a:ext cx="5848500" cy="486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8" name="Google Shape;608;p46"/>
          <p:cNvPicPr preferRelativeResize="0"/>
          <p:nvPr/>
        </p:nvPicPr>
        <p:blipFill>
          <a:blip r:embed="rId5">
            <a:alphaModFix/>
          </a:blip>
          <a:stretch>
            <a:fillRect/>
          </a:stretch>
        </p:blipFill>
        <p:spPr>
          <a:xfrm>
            <a:off x="30775" y="4129895"/>
            <a:ext cx="5848500" cy="434730"/>
          </a:xfrm>
          <a:prstGeom prst="rect">
            <a:avLst/>
          </a:prstGeom>
          <a:noFill/>
          <a:ln>
            <a:noFill/>
          </a:ln>
        </p:spPr>
      </p:pic>
      <p:sp>
        <p:nvSpPr>
          <p:cNvPr id="609" name="Google Shape;609;p46"/>
          <p:cNvSpPr/>
          <p:nvPr/>
        </p:nvSpPr>
        <p:spPr>
          <a:xfrm>
            <a:off x="5928900" y="2257650"/>
            <a:ext cx="3088800" cy="2810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46"/>
          <p:cNvPicPr preferRelativeResize="0"/>
          <p:nvPr/>
        </p:nvPicPr>
        <p:blipFill>
          <a:blip r:embed="rId6">
            <a:alphaModFix/>
          </a:blip>
          <a:stretch>
            <a:fillRect/>
          </a:stretch>
        </p:blipFill>
        <p:spPr>
          <a:xfrm>
            <a:off x="5940816" y="2257575"/>
            <a:ext cx="3076683" cy="2810399"/>
          </a:xfrm>
          <a:prstGeom prst="rect">
            <a:avLst/>
          </a:prstGeom>
          <a:noFill/>
          <a:ln>
            <a:noFill/>
          </a:ln>
        </p:spPr>
      </p:pic>
      <p:sp>
        <p:nvSpPr>
          <p:cNvPr id="611" name="Google Shape;611;p46"/>
          <p:cNvSpPr txBox="1"/>
          <p:nvPr>
            <p:ph idx="1" type="subTitle"/>
          </p:nvPr>
        </p:nvSpPr>
        <p:spPr>
          <a:xfrm>
            <a:off x="652200" y="3487900"/>
            <a:ext cx="4177800" cy="55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Same EDA done on breast-cancer-wisconsin</a:t>
            </a:r>
            <a:endParaRPr sz="1700"/>
          </a:p>
          <a:p>
            <a:pPr indent="0" lvl="0" marL="0" rtl="0" algn="l">
              <a:spcBef>
                <a:spcPts val="0"/>
              </a:spcBef>
              <a:spcAft>
                <a:spcPts val="0"/>
              </a:spcAft>
              <a:buNone/>
            </a:pPr>
            <a:r>
              <a:rPr lang="en" sz="1700"/>
              <a:t>dataset used for class assignments</a:t>
            </a: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47"/>
          <p:cNvSpPr txBox="1"/>
          <p:nvPr>
            <p:ph type="title"/>
          </p:nvPr>
        </p:nvSpPr>
        <p:spPr>
          <a:xfrm>
            <a:off x="717750" y="2378523"/>
            <a:ext cx="4435500" cy="154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Naïve Bayes</a:t>
            </a:r>
            <a:r>
              <a:rPr lang="en"/>
              <a:t> </a:t>
            </a:r>
            <a:endParaRPr/>
          </a:p>
          <a:p>
            <a:pPr indent="0" lvl="0" marL="0" rtl="0" algn="l">
              <a:spcBef>
                <a:spcPts val="0"/>
              </a:spcBef>
              <a:spcAft>
                <a:spcPts val="0"/>
              </a:spcAft>
              <a:buNone/>
            </a:pPr>
            <a:r>
              <a:rPr lang="en"/>
              <a:t>-</a:t>
            </a:r>
            <a:endParaRPr/>
          </a:p>
        </p:txBody>
      </p:sp>
      <p:sp>
        <p:nvSpPr>
          <p:cNvPr id="617" name="Google Shape;617;p47"/>
          <p:cNvSpPr/>
          <p:nvPr/>
        </p:nvSpPr>
        <p:spPr>
          <a:xfrm>
            <a:off x="717750" y="1284542"/>
            <a:ext cx="2037707" cy="1004505"/>
          </a:xfrm>
          <a:prstGeom prst="rect">
            <a:avLst/>
          </a:prstGeom>
        </p:spPr>
        <p:txBody>
          <a:bodyPr>
            <a:prstTxWarp prst="textPlain"/>
          </a:bodyPr>
          <a:lstStyle/>
          <a:p>
            <a:pPr lvl="0" algn="ctr"/>
            <a:r>
              <a:rPr b="1" i="0">
                <a:ln cap="flat" cmpd="sng" w="19050">
                  <a:solidFill>
                    <a:schemeClr val="lt2"/>
                  </a:solidFill>
                  <a:prstDash val="solid"/>
                  <a:round/>
                  <a:headEnd len="sm" w="sm" type="none"/>
                  <a:tailEnd len="sm" w="sm" type="none"/>
                </a:ln>
                <a:noFill/>
                <a:latin typeface="Quantico"/>
              </a:rPr>
              <a:t>1.1</a:t>
            </a:r>
          </a:p>
        </p:txBody>
      </p:sp>
      <p:pic>
        <p:nvPicPr>
          <p:cNvPr id="618" name="Google Shape;618;p47"/>
          <p:cNvPicPr preferRelativeResize="0"/>
          <p:nvPr/>
        </p:nvPicPr>
        <p:blipFill rotWithShape="1">
          <a:blip r:embed="rId3">
            <a:alphaModFix/>
          </a:blip>
          <a:srcRect b="0" l="41250" r="10196" t="0"/>
          <a:stretch/>
        </p:blipFill>
        <p:spPr>
          <a:xfrm>
            <a:off x="5397050" y="0"/>
            <a:ext cx="3746950" cy="5143501"/>
          </a:xfrm>
          <a:prstGeom prst="rect">
            <a:avLst/>
          </a:prstGeom>
          <a:noFill/>
          <a:ln cap="flat" cmpd="sng" w="19050">
            <a:solidFill>
              <a:schemeClr val="lt2"/>
            </a:solidFill>
            <a:prstDash val="solid"/>
            <a:round/>
            <a:headEnd len="sm" w="sm" type="none"/>
            <a:tailEnd len="sm" w="sm" type="none"/>
          </a:ln>
        </p:spPr>
      </p:pic>
      <p:sp>
        <p:nvSpPr>
          <p:cNvPr id="619" name="Google Shape;619;p47"/>
          <p:cNvSpPr/>
          <p:nvPr/>
        </p:nvSpPr>
        <p:spPr>
          <a:xfrm>
            <a:off x="717753" y="3997740"/>
            <a:ext cx="3774900" cy="843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 name="Google Shape;620;p47"/>
          <p:cNvGrpSpPr/>
          <p:nvPr/>
        </p:nvGrpSpPr>
        <p:grpSpPr>
          <a:xfrm flipH="1">
            <a:off x="-10531" y="137479"/>
            <a:ext cx="1823016" cy="296643"/>
            <a:chOff x="7857346" y="3902355"/>
            <a:chExt cx="1823016" cy="296643"/>
          </a:xfrm>
        </p:grpSpPr>
        <p:sp>
          <p:nvSpPr>
            <p:cNvPr id="621" name="Google Shape;621;p47"/>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7"/>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7"/>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7"/>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7"/>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7"/>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48"/>
          <p:cNvPicPr preferRelativeResize="0"/>
          <p:nvPr/>
        </p:nvPicPr>
        <p:blipFill rotWithShape="1">
          <a:blip r:embed="rId3">
            <a:alphaModFix/>
          </a:blip>
          <a:srcRect b="0" l="41250" r="10196" t="0"/>
          <a:stretch/>
        </p:blipFill>
        <p:spPr>
          <a:xfrm>
            <a:off x="5397050" y="0"/>
            <a:ext cx="3746950" cy="5143501"/>
          </a:xfrm>
          <a:prstGeom prst="rect">
            <a:avLst/>
          </a:prstGeom>
          <a:noFill/>
          <a:ln cap="flat" cmpd="sng" w="19050">
            <a:solidFill>
              <a:schemeClr val="lt2"/>
            </a:solidFill>
            <a:prstDash val="solid"/>
            <a:round/>
            <a:headEnd len="sm" w="sm" type="none"/>
            <a:tailEnd len="sm" w="sm" type="none"/>
          </a:ln>
        </p:spPr>
      </p:pic>
      <p:sp>
        <p:nvSpPr>
          <p:cNvPr id="632" name="Google Shape;632;p48"/>
          <p:cNvSpPr/>
          <p:nvPr/>
        </p:nvSpPr>
        <p:spPr>
          <a:xfrm>
            <a:off x="717753" y="4891715"/>
            <a:ext cx="3774900" cy="843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48"/>
          <p:cNvGrpSpPr/>
          <p:nvPr/>
        </p:nvGrpSpPr>
        <p:grpSpPr>
          <a:xfrm flipH="1">
            <a:off x="-10531" y="137479"/>
            <a:ext cx="1823016" cy="296643"/>
            <a:chOff x="7857346" y="3902355"/>
            <a:chExt cx="1823016" cy="296643"/>
          </a:xfrm>
        </p:grpSpPr>
        <p:sp>
          <p:nvSpPr>
            <p:cNvPr id="634" name="Google Shape;634;p4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8"/>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8"/>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8"/>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40" name="Google Shape;640;p48"/>
          <p:cNvPicPr preferRelativeResize="0"/>
          <p:nvPr/>
        </p:nvPicPr>
        <p:blipFill rotWithShape="1">
          <a:blip r:embed="rId4">
            <a:alphaModFix/>
          </a:blip>
          <a:srcRect b="3840" l="0" r="0" t="-3840"/>
          <a:stretch/>
        </p:blipFill>
        <p:spPr>
          <a:xfrm>
            <a:off x="247513" y="1206425"/>
            <a:ext cx="4715374" cy="3241050"/>
          </a:xfrm>
          <a:prstGeom prst="rect">
            <a:avLst/>
          </a:prstGeom>
          <a:noFill/>
          <a:ln>
            <a:noFill/>
          </a:ln>
        </p:spPr>
      </p:pic>
      <p:sp>
        <p:nvSpPr>
          <p:cNvPr id="641" name="Google Shape;641;p48"/>
          <p:cNvSpPr txBox="1"/>
          <p:nvPr>
            <p:ph type="title"/>
          </p:nvPr>
        </p:nvSpPr>
        <p:spPr>
          <a:xfrm>
            <a:off x="357850" y="608574"/>
            <a:ext cx="2999100" cy="53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Naïve Bayes</a:t>
            </a:r>
            <a:endParaRPr sz="3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49"/>
          <p:cNvSpPr txBox="1"/>
          <p:nvPr>
            <p:ph type="title"/>
          </p:nvPr>
        </p:nvSpPr>
        <p:spPr>
          <a:xfrm>
            <a:off x="717750" y="2378523"/>
            <a:ext cx="4435500" cy="154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Decision Tree</a:t>
            </a:r>
            <a:r>
              <a:rPr lang="en"/>
              <a:t> </a:t>
            </a:r>
            <a:endParaRPr/>
          </a:p>
          <a:p>
            <a:pPr indent="0" lvl="0" marL="0" rtl="0" algn="l">
              <a:spcBef>
                <a:spcPts val="0"/>
              </a:spcBef>
              <a:spcAft>
                <a:spcPts val="0"/>
              </a:spcAft>
              <a:buNone/>
            </a:pPr>
            <a:r>
              <a:rPr lang="en"/>
              <a:t>-</a:t>
            </a:r>
            <a:endParaRPr/>
          </a:p>
        </p:txBody>
      </p:sp>
      <p:sp>
        <p:nvSpPr>
          <p:cNvPr id="647" name="Google Shape;647;p49"/>
          <p:cNvSpPr/>
          <p:nvPr/>
        </p:nvSpPr>
        <p:spPr>
          <a:xfrm>
            <a:off x="717750" y="1233467"/>
            <a:ext cx="2052057" cy="1004505"/>
          </a:xfrm>
          <a:prstGeom prst="rect">
            <a:avLst/>
          </a:prstGeom>
        </p:spPr>
        <p:txBody>
          <a:bodyPr>
            <a:prstTxWarp prst="textPlain"/>
          </a:bodyPr>
          <a:lstStyle/>
          <a:p>
            <a:pPr lvl="0" algn="ctr"/>
            <a:r>
              <a:rPr b="1" i="0">
                <a:ln cap="flat" cmpd="sng" w="19050">
                  <a:solidFill>
                    <a:schemeClr val="lt2"/>
                  </a:solidFill>
                  <a:prstDash val="solid"/>
                  <a:round/>
                  <a:headEnd len="sm" w="sm" type="none"/>
                  <a:tailEnd len="sm" w="sm" type="none"/>
                </a:ln>
                <a:noFill/>
                <a:latin typeface="Quantico"/>
              </a:rPr>
              <a:t>1.2</a:t>
            </a:r>
          </a:p>
        </p:txBody>
      </p:sp>
      <p:pic>
        <p:nvPicPr>
          <p:cNvPr id="648" name="Google Shape;648;p49"/>
          <p:cNvPicPr preferRelativeResize="0"/>
          <p:nvPr/>
        </p:nvPicPr>
        <p:blipFill rotWithShape="1">
          <a:blip r:embed="rId3">
            <a:alphaModFix/>
          </a:blip>
          <a:srcRect b="0" l="41250" r="10196" t="0"/>
          <a:stretch/>
        </p:blipFill>
        <p:spPr>
          <a:xfrm>
            <a:off x="5397050" y="0"/>
            <a:ext cx="3746950" cy="5143501"/>
          </a:xfrm>
          <a:prstGeom prst="rect">
            <a:avLst/>
          </a:prstGeom>
          <a:noFill/>
          <a:ln cap="flat" cmpd="sng" w="19050">
            <a:solidFill>
              <a:schemeClr val="lt2"/>
            </a:solidFill>
            <a:prstDash val="solid"/>
            <a:round/>
            <a:headEnd len="sm" w="sm" type="none"/>
            <a:tailEnd len="sm" w="sm" type="none"/>
          </a:ln>
        </p:spPr>
      </p:pic>
      <p:sp>
        <p:nvSpPr>
          <p:cNvPr id="649" name="Google Shape;649;p49"/>
          <p:cNvSpPr/>
          <p:nvPr/>
        </p:nvSpPr>
        <p:spPr>
          <a:xfrm>
            <a:off x="717753" y="3997740"/>
            <a:ext cx="3774900" cy="843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 name="Google Shape;650;p49"/>
          <p:cNvGrpSpPr/>
          <p:nvPr/>
        </p:nvGrpSpPr>
        <p:grpSpPr>
          <a:xfrm flipH="1">
            <a:off x="-10531" y="137479"/>
            <a:ext cx="1823016" cy="296643"/>
            <a:chOff x="7857346" y="3902355"/>
            <a:chExt cx="1823016" cy="296643"/>
          </a:xfrm>
        </p:grpSpPr>
        <p:sp>
          <p:nvSpPr>
            <p:cNvPr id="651" name="Google Shape;651;p4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9"/>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9"/>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9"/>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50"/>
          <p:cNvSpPr txBox="1"/>
          <p:nvPr>
            <p:ph type="title"/>
          </p:nvPr>
        </p:nvSpPr>
        <p:spPr>
          <a:xfrm>
            <a:off x="285850" y="366449"/>
            <a:ext cx="2999100" cy="53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Decision Tree</a:t>
            </a:r>
            <a:endParaRPr sz="3000"/>
          </a:p>
        </p:txBody>
      </p:sp>
      <p:sp>
        <p:nvSpPr>
          <p:cNvPr id="662" name="Google Shape;662;p50"/>
          <p:cNvSpPr txBox="1"/>
          <p:nvPr>
            <p:ph idx="1" type="subTitle"/>
          </p:nvPr>
        </p:nvSpPr>
        <p:spPr>
          <a:xfrm>
            <a:off x="479600" y="899252"/>
            <a:ext cx="4435500" cy="43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Offers decent </a:t>
            </a:r>
            <a:r>
              <a:rPr lang="en"/>
              <a:t>improvement</a:t>
            </a:r>
            <a:r>
              <a:rPr lang="en"/>
              <a:t> over Naïve Bayes</a:t>
            </a:r>
            <a:endParaRPr/>
          </a:p>
        </p:txBody>
      </p:sp>
      <p:pic>
        <p:nvPicPr>
          <p:cNvPr id="663" name="Google Shape;663;p50"/>
          <p:cNvPicPr preferRelativeResize="0"/>
          <p:nvPr/>
        </p:nvPicPr>
        <p:blipFill>
          <a:blip r:embed="rId3">
            <a:alphaModFix/>
          </a:blip>
          <a:stretch>
            <a:fillRect/>
          </a:stretch>
        </p:blipFill>
        <p:spPr>
          <a:xfrm>
            <a:off x="479600" y="2124825"/>
            <a:ext cx="3747750" cy="2709225"/>
          </a:xfrm>
          <a:prstGeom prst="rect">
            <a:avLst/>
          </a:prstGeom>
          <a:noFill/>
          <a:ln>
            <a:noFill/>
          </a:ln>
        </p:spPr>
      </p:pic>
      <p:sp>
        <p:nvSpPr>
          <p:cNvPr id="664" name="Google Shape;664;p50"/>
          <p:cNvSpPr txBox="1"/>
          <p:nvPr>
            <p:ph idx="1" type="subTitle"/>
          </p:nvPr>
        </p:nvSpPr>
        <p:spPr>
          <a:xfrm>
            <a:off x="479600" y="1431475"/>
            <a:ext cx="5277900" cy="43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Still </a:t>
            </a:r>
            <a:r>
              <a:rPr lang="en"/>
              <a:t>could be beat by always predicting majority class (0)</a:t>
            </a:r>
            <a:endParaRPr/>
          </a:p>
          <a:p>
            <a:pPr indent="0" lvl="0" marL="0" rtl="0" algn="l">
              <a:spcBef>
                <a:spcPts val="0"/>
              </a:spcBef>
              <a:spcAft>
                <a:spcPts val="0"/>
              </a:spcAft>
              <a:buNone/>
            </a:pPr>
            <a:r>
              <a:rPr lang="en"/>
              <a:t>Poor performance likely due to overfitting</a:t>
            </a:r>
            <a:endParaRPr/>
          </a:p>
        </p:txBody>
      </p:sp>
      <p:pic>
        <p:nvPicPr>
          <p:cNvPr id="665" name="Google Shape;665;p50"/>
          <p:cNvPicPr preferRelativeResize="0"/>
          <p:nvPr/>
        </p:nvPicPr>
        <p:blipFill>
          <a:blip r:embed="rId4">
            <a:alphaModFix/>
          </a:blip>
          <a:stretch>
            <a:fillRect/>
          </a:stretch>
        </p:blipFill>
        <p:spPr>
          <a:xfrm>
            <a:off x="6399925" y="1588025"/>
            <a:ext cx="2505125" cy="3387725"/>
          </a:xfrm>
          <a:prstGeom prst="rect">
            <a:avLst/>
          </a:prstGeom>
          <a:noFill/>
          <a:ln>
            <a:noFill/>
          </a:ln>
        </p:spPr>
      </p:pic>
      <p:graphicFrame>
        <p:nvGraphicFramePr>
          <p:cNvPr id="666" name="Google Shape;666;p50"/>
          <p:cNvGraphicFramePr/>
          <p:nvPr/>
        </p:nvGraphicFramePr>
        <p:xfrm>
          <a:off x="4683050" y="2488275"/>
          <a:ext cx="3000000" cy="3000000"/>
        </p:xfrm>
        <a:graphic>
          <a:graphicData uri="http://schemas.openxmlformats.org/drawingml/2006/table">
            <a:tbl>
              <a:tblPr>
                <a:noFill/>
                <a:tableStyleId>{9CFD9CC7-CD7E-4DE6-8545-E3DB97ABA3C7}</a:tableStyleId>
              </a:tblPr>
              <a:tblGrid>
                <a:gridCol w="645900"/>
                <a:gridCol w="615275"/>
              </a:tblGrid>
              <a:tr h="411525">
                <a:tc>
                  <a:txBody>
                    <a:bodyPr/>
                    <a:lstStyle/>
                    <a:p>
                      <a:pPr indent="0" lvl="0" marL="0" rtl="0" algn="r">
                        <a:spcBef>
                          <a:spcPts val="0"/>
                        </a:spcBef>
                        <a:spcAft>
                          <a:spcPts val="0"/>
                        </a:spcAft>
                        <a:buNone/>
                      </a:pPr>
                      <a:r>
                        <a:rPr b="1" lang="en" sz="900">
                          <a:latin typeface="Catamaran"/>
                          <a:ea typeface="Catamaran"/>
                          <a:cs typeface="Catamaran"/>
                          <a:sym typeface="Catamaran"/>
                        </a:rPr>
                        <a:t>Accuracy</a:t>
                      </a:r>
                      <a:endParaRPr b="1"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900">
                          <a:latin typeface="Catamaran"/>
                          <a:ea typeface="Catamaran"/>
                          <a:cs typeface="Catamaran"/>
                          <a:sym typeface="Catamaran"/>
                        </a:rPr>
                        <a:t>Record</a:t>
                      </a:r>
                      <a:endParaRPr b="1"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14275">
                <a:tc>
                  <a:txBody>
                    <a:bodyPr/>
                    <a:lstStyle/>
                    <a:p>
                      <a:pPr indent="0" lvl="0" marL="0" rtl="0" algn="ctr">
                        <a:spcBef>
                          <a:spcPts val="0"/>
                        </a:spcBef>
                        <a:spcAft>
                          <a:spcPts val="0"/>
                        </a:spcAft>
                        <a:buNone/>
                      </a:pPr>
                      <a:r>
                        <a:rPr lang="en" sz="900">
                          <a:latin typeface="Catamaran"/>
                          <a:ea typeface="Catamaran"/>
                          <a:cs typeface="Catamaran"/>
                          <a:sym typeface="Catamaran"/>
                        </a:rPr>
                        <a:t>NB</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latin typeface="Catamaran"/>
                          <a:ea typeface="Catamaran"/>
                          <a:cs typeface="Catamaran"/>
                          <a:sym typeface="Catamaran"/>
                        </a:rPr>
                        <a:t>.4779</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14275">
                <a:tc>
                  <a:txBody>
                    <a:bodyPr/>
                    <a:lstStyle/>
                    <a:p>
                      <a:pPr indent="0" lvl="0" marL="0" rtl="0" algn="ctr">
                        <a:spcBef>
                          <a:spcPts val="0"/>
                        </a:spcBef>
                        <a:spcAft>
                          <a:spcPts val="0"/>
                        </a:spcAft>
                        <a:buNone/>
                      </a:pPr>
                      <a:r>
                        <a:rPr lang="en" sz="900">
                          <a:latin typeface="Catamaran"/>
                          <a:ea typeface="Catamaran"/>
                          <a:cs typeface="Catamaran"/>
                          <a:sym typeface="Catamaran"/>
                        </a:rPr>
                        <a:t>DT</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latin typeface="Catamaran"/>
                          <a:ea typeface="Catamaran"/>
                          <a:cs typeface="Catamaran"/>
                          <a:sym typeface="Catamaran"/>
                        </a:rPr>
                        <a:t>.5279</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51"/>
          <p:cNvSpPr txBox="1"/>
          <p:nvPr>
            <p:ph type="title"/>
          </p:nvPr>
        </p:nvSpPr>
        <p:spPr>
          <a:xfrm>
            <a:off x="717750" y="2378523"/>
            <a:ext cx="4435500" cy="154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k-NN</a:t>
            </a:r>
            <a:r>
              <a:rPr lang="en"/>
              <a:t> </a:t>
            </a:r>
            <a:endParaRPr/>
          </a:p>
        </p:txBody>
      </p:sp>
      <p:sp>
        <p:nvSpPr>
          <p:cNvPr id="672" name="Google Shape;672;p51"/>
          <p:cNvSpPr/>
          <p:nvPr/>
        </p:nvSpPr>
        <p:spPr>
          <a:xfrm>
            <a:off x="717750" y="1233467"/>
            <a:ext cx="2082192" cy="1018855"/>
          </a:xfrm>
          <a:prstGeom prst="rect">
            <a:avLst/>
          </a:prstGeom>
        </p:spPr>
        <p:txBody>
          <a:bodyPr>
            <a:prstTxWarp prst="textPlain"/>
          </a:bodyPr>
          <a:lstStyle/>
          <a:p>
            <a:pPr lvl="0" algn="ctr"/>
            <a:r>
              <a:rPr b="1" i="0">
                <a:ln cap="flat" cmpd="sng" w="19050">
                  <a:solidFill>
                    <a:schemeClr val="lt2"/>
                  </a:solidFill>
                  <a:prstDash val="solid"/>
                  <a:round/>
                  <a:headEnd len="sm" w="sm" type="none"/>
                  <a:tailEnd len="sm" w="sm" type="none"/>
                </a:ln>
                <a:noFill/>
                <a:latin typeface="Quantico"/>
              </a:rPr>
              <a:t>1.3</a:t>
            </a:r>
          </a:p>
        </p:txBody>
      </p:sp>
      <p:pic>
        <p:nvPicPr>
          <p:cNvPr id="673" name="Google Shape;673;p51"/>
          <p:cNvPicPr preferRelativeResize="0"/>
          <p:nvPr/>
        </p:nvPicPr>
        <p:blipFill rotWithShape="1">
          <a:blip r:embed="rId3">
            <a:alphaModFix/>
          </a:blip>
          <a:srcRect b="0" l="41250" r="10196" t="0"/>
          <a:stretch/>
        </p:blipFill>
        <p:spPr>
          <a:xfrm>
            <a:off x="5397050" y="0"/>
            <a:ext cx="3746950" cy="5143501"/>
          </a:xfrm>
          <a:prstGeom prst="rect">
            <a:avLst/>
          </a:prstGeom>
          <a:noFill/>
          <a:ln cap="flat" cmpd="sng" w="19050">
            <a:solidFill>
              <a:schemeClr val="lt2"/>
            </a:solidFill>
            <a:prstDash val="solid"/>
            <a:round/>
            <a:headEnd len="sm" w="sm" type="none"/>
            <a:tailEnd len="sm" w="sm" type="none"/>
          </a:ln>
        </p:spPr>
      </p:pic>
      <p:sp>
        <p:nvSpPr>
          <p:cNvPr id="674" name="Google Shape;674;p51"/>
          <p:cNvSpPr/>
          <p:nvPr/>
        </p:nvSpPr>
        <p:spPr>
          <a:xfrm>
            <a:off x="717753" y="3997740"/>
            <a:ext cx="3774900" cy="843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 name="Google Shape;675;p51"/>
          <p:cNvGrpSpPr/>
          <p:nvPr/>
        </p:nvGrpSpPr>
        <p:grpSpPr>
          <a:xfrm flipH="1">
            <a:off x="-10531" y="137479"/>
            <a:ext cx="1823016" cy="296643"/>
            <a:chOff x="7857346" y="3902355"/>
            <a:chExt cx="1823016" cy="296643"/>
          </a:xfrm>
        </p:grpSpPr>
        <p:sp>
          <p:nvSpPr>
            <p:cNvPr id="676" name="Google Shape;676;p5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1"/>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1"/>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1"/>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52"/>
          <p:cNvSpPr txBox="1"/>
          <p:nvPr>
            <p:ph type="title"/>
          </p:nvPr>
        </p:nvSpPr>
        <p:spPr>
          <a:xfrm>
            <a:off x="717750" y="361275"/>
            <a:ext cx="7192500" cy="6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K Nearest Neighbor Classifier</a:t>
            </a:r>
            <a:endParaRPr sz="3300"/>
          </a:p>
        </p:txBody>
      </p:sp>
      <p:sp>
        <p:nvSpPr>
          <p:cNvPr id="687" name="Google Shape;687;p52"/>
          <p:cNvSpPr txBox="1"/>
          <p:nvPr>
            <p:ph idx="1" type="subTitle"/>
          </p:nvPr>
        </p:nvSpPr>
        <p:spPr>
          <a:xfrm>
            <a:off x="270000" y="898475"/>
            <a:ext cx="7957500" cy="30186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sz="1600"/>
              <a:t>KNN is one of the simplest supervised machine learning algorithm.</a:t>
            </a:r>
            <a:endParaRPr sz="1600"/>
          </a:p>
          <a:p>
            <a:pPr indent="-330200" lvl="0" marL="457200" rtl="0" algn="l">
              <a:spcBef>
                <a:spcPts val="0"/>
              </a:spcBef>
              <a:spcAft>
                <a:spcPts val="0"/>
              </a:spcAft>
              <a:buSzPts val="1600"/>
              <a:buChar char="●"/>
            </a:pPr>
            <a:r>
              <a:rPr lang="en" sz="1600"/>
              <a:t>KNN </a:t>
            </a:r>
            <a:r>
              <a:rPr lang="en" sz="1600"/>
              <a:t>classifies a data point based on how its neighbors are classified</a:t>
            </a:r>
            <a:endParaRPr sz="1600"/>
          </a:p>
          <a:p>
            <a:pPr indent="-330200" lvl="0" marL="457200" rtl="0" algn="l">
              <a:spcBef>
                <a:spcPts val="0"/>
              </a:spcBef>
              <a:spcAft>
                <a:spcPts val="0"/>
              </a:spcAft>
              <a:buSzPts val="1600"/>
              <a:buChar char="●"/>
            </a:pPr>
            <a:r>
              <a:rPr lang="en" sz="1700"/>
              <a:t>It stores all available cases and classifies new cases based on a similarity measure, </a:t>
            </a:r>
            <a:r>
              <a:rPr lang="en" sz="1600"/>
              <a:t>choosing the right value of K is a process called parameter tuning and its important for better accuracy.</a:t>
            </a:r>
            <a:endParaRPr sz="1700"/>
          </a:p>
          <a:p>
            <a:pPr indent="-336550" lvl="0" marL="457200" rtl="0" algn="l">
              <a:spcBef>
                <a:spcPts val="0"/>
              </a:spcBef>
              <a:spcAft>
                <a:spcPts val="0"/>
              </a:spcAft>
              <a:buSzPts val="1700"/>
              <a:buChar char="●"/>
            </a:pPr>
            <a:r>
              <a:rPr lang="en" sz="1600"/>
              <a:t>K in KNN is a parameter that refers to the number of nearest neighbors to include in the majority voting process</a:t>
            </a:r>
            <a:endParaRPr sz="1600"/>
          </a:p>
          <a:p>
            <a:pPr indent="-330200" lvl="0" marL="457200" rtl="0" algn="l">
              <a:spcBef>
                <a:spcPts val="0"/>
              </a:spcBef>
              <a:spcAft>
                <a:spcPts val="0"/>
              </a:spcAft>
              <a:buSzPts val="1600"/>
              <a:buChar char="●"/>
            </a:pPr>
            <a:r>
              <a:rPr lang="en" sz="1600"/>
              <a:t>To find the nearest neighbors, we will calculate Euclidean distance.</a:t>
            </a:r>
            <a:endParaRPr sz="1600"/>
          </a:p>
          <a:p>
            <a:pPr indent="-330200" lvl="0" marL="457200" rtl="0" algn="l">
              <a:spcBef>
                <a:spcPts val="0"/>
              </a:spcBef>
              <a:spcAft>
                <a:spcPts val="0"/>
              </a:spcAft>
              <a:buSzPts val="1600"/>
              <a:buChar char="●"/>
            </a:pPr>
            <a:r>
              <a:t/>
            </a:r>
            <a:endParaRPr sz="1600"/>
          </a:p>
          <a:p>
            <a:pPr indent="0" lvl="0" marL="0" rtl="0" algn="l">
              <a:spcBef>
                <a:spcPts val="0"/>
              </a:spcBef>
              <a:spcAft>
                <a:spcPts val="0"/>
              </a:spcAft>
              <a:buNone/>
            </a:pPr>
            <a:r>
              <a:t/>
            </a:r>
            <a:endParaRPr sz="1600"/>
          </a:p>
        </p:txBody>
      </p:sp>
      <p:pic>
        <p:nvPicPr>
          <p:cNvPr id="688" name="Google Shape;688;p52"/>
          <p:cNvPicPr preferRelativeResize="0"/>
          <p:nvPr/>
        </p:nvPicPr>
        <p:blipFill>
          <a:blip r:embed="rId3">
            <a:alphaModFix/>
          </a:blip>
          <a:stretch>
            <a:fillRect/>
          </a:stretch>
        </p:blipFill>
        <p:spPr>
          <a:xfrm>
            <a:off x="868475" y="3299050"/>
            <a:ext cx="3989800" cy="1131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53"/>
          <p:cNvSpPr txBox="1"/>
          <p:nvPr>
            <p:ph type="title"/>
          </p:nvPr>
        </p:nvSpPr>
        <p:spPr>
          <a:xfrm>
            <a:off x="717750" y="239350"/>
            <a:ext cx="7620300" cy="63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K Nearest Neighbor Classifier</a:t>
            </a:r>
            <a:endParaRPr/>
          </a:p>
        </p:txBody>
      </p:sp>
      <p:pic>
        <p:nvPicPr>
          <p:cNvPr id="694" name="Google Shape;694;p53"/>
          <p:cNvPicPr preferRelativeResize="0"/>
          <p:nvPr/>
        </p:nvPicPr>
        <p:blipFill>
          <a:blip r:embed="rId3">
            <a:alphaModFix/>
          </a:blip>
          <a:stretch>
            <a:fillRect/>
          </a:stretch>
        </p:blipFill>
        <p:spPr>
          <a:xfrm>
            <a:off x="817600" y="998275"/>
            <a:ext cx="5704451" cy="3584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54"/>
          <p:cNvSpPr txBox="1"/>
          <p:nvPr>
            <p:ph type="title"/>
          </p:nvPr>
        </p:nvSpPr>
        <p:spPr>
          <a:xfrm flipH="1">
            <a:off x="717800" y="541925"/>
            <a:ext cx="6992700" cy="43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K Nearest Neighbor Classifier</a:t>
            </a:r>
            <a:endParaRPr/>
          </a:p>
        </p:txBody>
      </p:sp>
      <p:sp>
        <p:nvSpPr>
          <p:cNvPr id="700" name="Google Shape;700;p54"/>
          <p:cNvSpPr txBox="1"/>
          <p:nvPr>
            <p:ph idx="1" type="subTitle"/>
          </p:nvPr>
        </p:nvSpPr>
        <p:spPr>
          <a:xfrm>
            <a:off x="717800" y="1062802"/>
            <a:ext cx="4435500" cy="43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Accuracy :                        </a:t>
            </a:r>
            <a:endParaRPr/>
          </a:p>
        </p:txBody>
      </p:sp>
      <p:sp>
        <p:nvSpPr>
          <p:cNvPr id="701" name="Google Shape;701;p54"/>
          <p:cNvSpPr txBox="1"/>
          <p:nvPr/>
        </p:nvSpPr>
        <p:spPr>
          <a:xfrm>
            <a:off x="651250" y="1975525"/>
            <a:ext cx="3080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Catamaran"/>
                <a:ea typeface="Catamaran"/>
                <a:cs typeface="Catamaran"/>
                <a:sym typeface="Catamaran"/>
              </a:rPr>
              <a:t>Confusion matrix :</a:t>
            </a:r>
            <a:endParaRPr/>
          </a:p>
        </p:txBody>
      </p:sp>
      <p:pic>
        <p:nvPicPr>
          <p:cNvPr id="702" name="Google Shape;702;p54"/>
          <p:cNvPicPr preferRelativeResize="0"/>
          <p:nvPr/>
        </p:nvPicPr>
        <p:blipFill>
          <a:blip r:embed="rId3">
            <a:alphaModFix/>
          </a:blip>
          <a:stretch>
            <a:fillRect/>
          </a:stretch>
        </p:blipFill>
        <p:spPr>
          <a:xfrm>
            <a:off x="2729025" y="2175175"/>
            <a:ext cx="3685950" cy="2728921"/>
          </a:xfrm>
          <a:prstGeom prst="rect">
            <a:avLst/>
          </a:prstGeom>
          <a:noFill/>
          <a:ln>
            <a:noFill/>
          </a:ln>
        </p:spPr>
      </p:pic>
      <p:pic>
        <p:nvPicPr>
          <p:cNvPr id="703" name="Google Shape;703;p54"/>
          <p:cNvPicPr preferRelativeResize="0"/>
          <p:nvPr/>
        </p:nvPicPr>
        <p:blipFill>
          <a:blip r:embed="rId4">
            <a:alphaModFix/>
          </a:blip>
          <a:stretch>
            <a:fillRect/>
          </a:stretch>
        </p:blipFill>
        <p:spPr>
          <a:xfrm>
            <a:off x="2019650" y="1042675"/>
            <a:ext cx="4724400" cy="866775"/>
          </a:xfrm>
          <a:prstGeom prst="rect">
            <a:avLst/>
          </a:prstGeom>
          <a:noFill/>
          <a:ln>
            <a:noFill/>
          </a:ln>
        </p:spPr>
      </p:pic>
      <p:graphicFrame>
        <p:nvGraphicFramePr>
          <p:cNvPr id="704" name="Google Shape;704;p54"/>
          <p:cNvGraphicFramePr/>
          <p:nvPr/>
        </p:nvGraphicFramePr>
        <p:xfrm>
          <a:off x="7231650" y="2691100"/>
          <a:ext cx="3000000" cy="3000000"/>
        </p:xfrm>
        <a:graphic>
          <a:graphicData uri="http://schemas.openxmlformats.org/drawingml/2006/table">
            <a:tbl>
              <a:tblPr>
                <a:noFill/>
                <a:tableStyleId>{9CFD9CC7-CD7E-4DE6-8545-E3DB97ABA3C7}</a:tableStyleId>
              </a:tblPr>
              <a:tblGrid>
                <a:gridCol w="645900"/>
                <a:gridCol w="615275"/>
              </a:tblGrid>
              <a:tr h="411525">
                <a:tc>
                  <a:txBody>
                    <a:bodyPr/>
                    <a:lstStyle/>
                    <a:p>
                      <a:pPr indent="0" lvl="0" marL="0" rtl="0" algn="r">
                        <a:spcBef>
                          <a:spcPts val="0"/>
                        </a:spcBef>
                        <a:spcAft>
                          <a:spcPts val="0"/>
                        </a:spcAft>
                        <a:buNone/>
                      </a:pPr>
                      <a:r>
                        <a:rPr b="1" lang="en" sz="900">
                          <a:latin typeface="Catamaran"/>
                          <a:ea typeface="Catamaran"/>
                          <a:cs typeface="Catamaran"/>
                          <a:sym typeface="Catamaran"/>
                        </a:rPr>
                        <a:t>Accuracy</a:t>
                      </a:r>
                      <a:endParaRPr b="1"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900">
                          <a:latin typeface="Catamaran"/>
                          <a:ea typeface="Catamaran"/>
                          <a:cs typeface="Catamaran"/>
                          <a:sym typeface="Catamaran"/>
                        </a:rPr>
                        <a:t>Record</a:t>
                      </a:r>
                      <a:endParaRPr b="1"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14275">
                <a:tc>
                  <a:txBody>
                    <a:bodyPr/>
                    <a:lstStyle/>
                    <a:p>
                      <a:pPr indent="0" lvl="0" marL="0" rtl="0" algn="ctr">
                        <a:spcBef>
                          <a:spcPts val="0"/>
                        </a:spcBef>
                        <a:spcAft>
                          <a:spcPts val="0"/>
                        </a:spcAft>
                        <a:buNone/>
                      </a:pPr>
                      <a:r>
                        <a:rPr lang="en" sz="900">
                          <a:latin typeface="Catamaran"/>
                          <a:ea typeface="Catamaran"/>
                          <a:cs typeface="Catamaran"/>
                          <a:sym typeface="Catamaran"/>
                        </a:rPr>
                        <a:t>NB</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latin typeface="Catamaran"/>
                          <a:ea typeface="Catamaran"/>
                          <a:cs typeface="Catamaran"/>
                          <a:sym typeface="Catamaran"/>
                        </a:rPr>
                        <a:t>.4779</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14275">
                <a:tc>
                  <a:txBody>
                    <a:bodyPr/>
                    <a:lstStyle/>
                    <a:p>
                      <a:pPr indent="0" lvl="0" marL="0" rtl="0" algn="ctr">
                        <a:spcBef>
                          <a:spcPts val="0"/>
                        </a:spcBef>
                        <a:spcAft>
                          <a:spcPts val="0"/>
                        </a:spcAft>
                        <a:buNone/>
                      </a:pPr>
                      <a:r>
                        <a:rPr lang="en" sz="900">
                          <a:latin typeface="Catamaran"/>
                          <a:ea typeface="Catamaran"/>
                          <a:cs typeface="Catamaran"/>
                          <a:sym typeface="Catamaran"/>
                        </a:rPr>
                        <a:t>DT</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latin typeface="Catamaran"/>
                          <a:ea typeface="Catamaran"/>
                          <a:cs typeface="Catamaran"/>
                          <a:sym typeface="Catamaran"/>
                        </a:rPr>
                        <a:t>.5279</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14275">
                <a:tc>
                  <a:txBody>
                    <a:bodyPr/>
                    <a:lstStyle/>
                    <a:p>
                      <a:pPr indent="0" lvl="0" marL="0" rtl="0" algn="ctr">
                        <a:spcBef>
                          <a:spcPts val="0"/>
                        </a:spcBef>
                        <a:spcAft>
                          <a:spcPts val="0"/>
                        </a:spcAft>
                        <a:buNone/>
                      </a:pPr>
                      <a:r>
                        <a:rPr lang="en" sz="900">
                          <a:latin typeface="Catamaran"/>
                          <a:ea typeface="Catamaran"/>
                          <a:cs typeface="Catamaran"/>
                          <a:sym typeface="Catamaran"/>
                        </a:rPr>
                        <a:t>kNN</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latin typeface="Catamaran"/>
                          <a:ea typeface="Catamaran"/>
                          <a:cs typeface="Catamaran"/>
                          <a:sym typeface="Catamaran"/>
                        </a:rPr>
                        <a:t>.5672</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7"/>
          <p:cNvSpPr txBox="1"/>
          <p:nvPr>
            <p:ph idx="3" type="subTitle"/>
          </p:nvPr>
        </p:nvSpPr>
        <p:spPr>
          <a:xfrm>
            <a:off x="1425700" y="1287025"/>
            <a:ext cx="2037900" cy="377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Goals</a:t>
            </a:r>
            <a:endParaRPr/>
          </a:p>
        </p:txBody>
      </p:sp>
      <p:sp>
        <p:nvSpPr>
          <p:cNvPr id="357" name="Google Shape;357;p37"/>
          <p:cNvSpPr txBox="1"/>
          <p:nvPr>
            <p:ph idx="6" type="subTitle"/>
          </p:nvPr>
        </p:nvSpPr>
        <p:spPr>
          <a:xfrm>
            <a:off x="1350600" y="2136250"/>
            <a:ext cx="2142300" cy="377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Preprocessing</a:t>
            </a:r>
            <a:endParaRPr/>
          </a:p>
        </p:txBody>
      </p:sp>
      <p:sp>
        <p:nvSpPr>
          <p:cNvPr id="358" name="Google Shape;358;p37"/>
          <p:cNvSpPr txBox="1"/>
          <p:nvPr>
            <p:ph idx="9" type="subTitle"/>
          </p:nvPr>
        </p:nvSpPr>
        <p:spPr>
          <a:xfrm>
            <a:off x="1350600" y="2985475"/>
            <a:ext cx="2112900" cy="377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Naïve Bayes</a:t>
            </a:r>
            <a:endParaRPr/>
          </a:p>
        </p:txBody>
      </p:sp>
      <p:sp>
        <p:nvSpPr>
          <p:cNvPr id="359" name="Google Shape;359;p37"/>
          <p:cNvSpPr txBox="1"/>
          <p:nvPr>
            <p:ph idx="15" type="subTitle"/>
          </p:nvPr>
        </p:nvSpPr>
        <p:spPr>
          <a:xfrm>
            <a:off x="1350675" y="3899850"/>
            <a:ext cx="2112900" cy="377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Decision Tree</a:t>
            </a:r>
            <a:endParaRPr/>
          </a:p>
        </p:txBody>
      </p:sp>
      <p:sp>
        <p:nvSpPr>
          <p:cNvPr id="360" name="Google Shape;360;p37"/>
          <p:cNvSpPr/>
          <p:nvPr/>
        </p:nvSpPr>
        <p:spPr>
          <a:xfrm flipH="1">
            <a:off x="1101100" y="1728300"/>
            <a:ext cx="2362500" cy="459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61" name="Google Shape;361;p37"/>
          <p:cNvSpPr/>
          <p:nvPr/>
        </p:nvSpPr>
        <p:spPr>
          <a:xfrm flipH="1">
            <a:off x="1101000" y="2573050"/>
            <a:ext cx="2362500" cy="459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62" name="Google Shape;362;p37"/>
          <p:cNvSpPr/>
          <p:nvPr/>
        </p:nvSpPr>
        <p:spPr>
          <a:xfrm flipH="1">
            <a:off x="1101100" y="3425025"/>
            <a:ext cx="2362500" cy="459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63" name="Google Shape;363;p37"/>
          <p:cNvSpPr/>
          <p:nvPr/>
        </p:nvSpPr>
        <p:spPr>
          <a:xfrm flipH="1">
            <a:off x="1101000" y="4277000"/>
            <a:ext cx="2362500" cy="459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64" name="Google Shape;364;p37"/>
          <p:cNvSpPr txBox="1"/>
          <p:nvPr>
            <p:ph type="title"/>
          </p:nvPr>
        </p:nvSpPr>
        <p:spPr>
          <a:xfrm>
            <a:off x="420425" y="421700"/>
            <a:ext cx="3852000" cy="457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Table of contents</a:t>
            </a:r>
            <a:endParaRPr/>
          </a:p>
        </p:txBody>
      </p:sp>
      <p:sp>
        <p:nvSpPr>
          <p:cNvPr id="365" name="Google Shape;365;p37"/>
          <p:cNvSpPr txBox="1"/>
          <p:nvPr>
            <p:ph idx="2" type="title"/>
          </p:nvPr>
        </p:nvSpPr>
        <p:spPr>
          <a:xfrm>
            <a:off x="573400" y="1182463"/>
            <a:ext cx="811500" cy="76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66" name="Google Shape;366;p37"/>
          <p:cNvSpPr txBox="1"/>
          <p:nvPr>
            <p:ph idx="5" type="title"/>
          </p:nvPr>
        </p:nvSpPr>
        <p:spPr>
          <a:xfrm>
            <a:off x="505300" y="2021713"/>
            <a:ext cx="947700" cy="76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67" name="Google Shape;367;p37"/>
          <p:cNvSpPr txBox="1"/>
          <p:nvPr>
            <p:ph idx="8" type="title"/>
          </p:nvPr>
        </p:nvSpPr>
        <p:spPr>
          <a:xfrm>
            <a:off x="573400" y="2875388"/>
            <a:ext cx="811500" cy="76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1.1</a:t>
            </a:r>
            <a:endParaRPr/>
          </a:p>
        </p:txBody>
      </p:sp>
      <p:sp>
        <p:nvSpPr>
          <p:cNvPr id="368" name="Google Shape;368;p37"/>
          <p:cNvSpPr txBox="1"/>
          <p:nvPr>
            <p:ph idx="14" type="title"/>
          </p:nvPr>
        </p:nvSpPr>
        <p:spPr>
          <a:xfrm>
            <a:off x="614200" y="3729075"/>
            <a:ext cx="811500" cy="76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1.2</a:t>
            </a:r>
            <a:endParaRPr/>
          </a:p>
        </p:txBody>
      </p:sp>
      <p:sp>
        <p:nvSpPr>
          <p:cNvPr id="369" name="Google Shape;369;p37"/>
          <p:cNvSpPr txBox="1"/>
          <p:nvPr>
            <p:ph idx="3" type="subTitle"/>
          </p:nvPr>
        </p:nvSpPr>
        <p:spPr>
          <a:xfrm>
            <a:off x="5293575" y="1312350"/>
            <a:ext cx="2471400" cy="377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k-NN</a:t>
            </a:r>
            <a:endParaRPr/>
          </a:p>
        </p:txBody>
      </p:sp>
      <p:sp>
        <p:nvSpPr>
          <p:cNvPr id="370" name="Google Shape;370;p37"/>
          <p:cNvSpPr txBox="1"/>
          <p:nvPr>
            <p:ph idx="6" type="subTitle"/>
          </p:nvPr>
        </p:nvSpPr>
        <p:spPr>
          <a:xfrm>
            <a:off x="3991025" y="2208389"/>
            <a:ext cx="3852000" cy="377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Logistic Regression</a:t>
            </a:r>
            <a:endParaRPr/>
          </a:p>
        </p:txBody>
      </p:sp>
      <p:sp>
        <p:nvSpPr>
          <p:cNvPr id="371" name="Google Shape;371;p37"/>
          <p:cNvSpPr txBox="1"/>
          <p:nvPr>
            <p:ph idx="9" type="subTitle"/>
          </p:nvPr>
        </p:nvSpPr>
        <p:spPr>
          <a:xfrm>
            <a:off x="5259600" y="3019700"/>
            <a:ext cx="2505300" cy="377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Random Forest</a:t>
            </a:r>
            <a:endParaRPr/>
          </a:p>
        </p:txBody>
      </p:sp>
      <p:sp>
        <p:nvSpPr>
          <p:cNvPr id="372" name="Google Shape;372;p37"/>
          <p:cNvSpPr txBox="1"/>
          <p:nvPr>
            <p:ph idx="15" type="subTitle"/>
          </p:nvPr>
        </p:nvSpPr>
        <p:spPr>
          <a:xfrm>
            <a:off x="5248575" y="3884925"/>
            <a:ext cx="2505300" cy="377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A-NN</a:t>
            </a:r>
            <a:endParaRPr/>
          </a:p>
        </p:txBody>
      </p:sp>
      <p:sp>
        <p:nvSpPr>
          <p:cNvPr id="373" name="Google Shape;373;p37"/>
          <p:cNvSpPr/>
          <p:nvPr/>
        </p:nvSpPr>
        <p:spPr>
          <a:xfrm flipH="1">
            <a:off x="4902225" y="1728300"/>
            <a:ext cx="2833500" cy="459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74" name="Google Shape;374;p37"/>
          <p:cNvSpPr/>
          <p:nvPr/>
        </p:nvSpPr>
        <p:spPr>
          <a:xfrm flipH="1">
            <a:off x="4902225" y="2573038"/>
            <a:ext cx="2833500" cy="459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75" name="Google Shape;375;p37"/>
          <p:cNvSpPr/>
          <p:nvPr/>
        </p:nvSpPr>
        <p:spPr>
          <a:xfrm flipH="1">
            <a:off x="4920375" y="3355963"/>
            <a:ext cx="2797200" cy="459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76" name="Google Shape;376;p37"/>
          <p:cNvSpPr/>
          <p:nvPr/>
        </p:nvSpPr>
        <p:spPr>
          <a:xfrm flipH="1">
            <a:off x="4920375" y="4262025"/>
            <a:ext cx="2833500" cy="459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77" name="Google Shape;377;p37"/>
          <p:cNvSpPr txBox="1"/>
          <p:nvPr>
            <p:ph idx="2" type="title"/>
          </p:nvPr>
        </p:nvSpPr>
        <p:spPr>
          <a:xfrm>
            <a:off x="4400338" y="1182475"/>
            <a:ext cx="811500" cy="76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1.3</a:t>
            </a:r>
            <a:endParaRPr/>
          </a:p>
        </p:txBody>
      </p:sp>
      <p:sp>
        <p:nvSpPr>
          <p:cNvPr id="378" name="Google Shape;378;p37"/>
          <p:cNvSpPr txBox="1"/>
          <p:nvPr>
            <p:ph idx="5" type="title"/>
          </p:nvPr>
        </p:nvSpPr>
        <p:spPr>
          <a:xfrm>
            <a:off x="4400350" y="2005063"/>
            <a:ext cx="811500" cy="76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1.4</a:t>
            </a:r>
            <a:endParaRPr/>
          </a:p>
        </p:txBody>
      </p:sp>
      <p:sp>
        <p:nvSpPr>
          <p:cNvPr id="379" name="Google Shape;379;p37"/>
          <p:cNvSpPr txBox="1"/>
          <p:nvPr>
            <p:ph idx="8" type="title"/>
          </p:nvPr>
        </p:nvSpPr>
        <p:spPr>
          <a:xfrm>
            <a:off x="4448100" y="2790025"/>
            <a:ext cx="811500" cy="76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a:t>
            </a:r>
            <a:endParaRPr/>
          </a:p>
        </p:txBody>
      </p:sp>
      <p:sp>
        <p:nvSpPr>
          <p:cNvPr id="380" name="Google Shape;380;p37"/>
          <p:cNvSpPr txBox="1"/>
          <p:nvPr>
            <p:ph idx="14" type="title"/>
          </p:nvPr>
        </p:nvSpPr>
        <p:spPr>
          <a:xfrm>
            <a:off x="4448100" y="3705600"/>
            <a:ext cx="811500" cy="76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1.6</a:t>
            </a:r>
            <a:endParaRPr/>
          </a:p>
        </p:txBody>
      </p:sp>
      <p:sp>
        <p:nvSpPr>
          <p:cNvPr id="381" name="Google Shape;381;p37"/>
          <p:cNvSpPr txBox="1"/>
          <p:nvPr>
            <p:ph idx="14" type="title"/>
          </p:nvPr>
        </p:nvSpPr>
        <p:spPr>
          <a:xfrm>
            <a:off x="8693475" y="4953000"/>
            <a:ext cx="502200" cy="19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00"/>
              <a:t>2.0?</a:t>
            </a:r>
            <a:endParaRPr sz="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55"/>
          <p:cNvSpPr txBox="1"/>
          <p:nvPr>
            <p:ph type="title"/>
          </p:nvPr>
        </p:nvSpPr>
        <p:spPr>
          <a:xfrm>
            <a:off x="717750" y="2378523"/>
            <a:ext cx="4435500" cy="154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Logistic Regression</a:t>
            </a:r>
            <a:r>
              <a:rPr lang="en"/>
              <a:t> </a:t>
            </a:r>
            <a:endParaRPr/>
          </a:p>
        </p:txBody>
      </p:sp>
      <p:sp>
        <p:nvSpPr>
          <p:cNvPr id="710" name="Google Shape;710;p55"/>
          <p:cNvSpPr/>
          <p:nvPr/>
        </p:nvSpPr>
        <p:spPr>
          <a:xfrm>
            <a:off x="717750" y="1233467"/>
            <a:ext cx="2103717" cy="1004505"/>
          </a:xfrm>
          <a:prstGeom prst="rect">
            <a:avLst/>
          </a:prstGeom>
        </p:spPr>
        <p:txBody>
          <a:bodyPr>
            <a:prstTxWarp prst="textPlain"/>
          </a:bodyPr>
          <a:lstStyle/>
          <a:p>
            <a:pPr lvl="0" algn="ctr"/>
            <a:r>
              <a:rPr b="1" i="0">
                <a:ln cap="flat" cmpd="sng" w="19050">
                  <a:solidFill>
                    <a:schemeClr val="lt2"/>
                  </a:solidFill>
                  <a:prstDash val="solid"/>
                  <a:round/>
                  <a:headEnd len="sm" w="sm" type="none"/>
                  <a:tailEnd len="sm" w="sm" type="none"/>
                </a:ln>
                <a:noFill/>
                <a:latin typeface="Quantico"/>
              </a:rPr>
              <a:t>1.4</a:t>
            </a:r>
          </a:p>
        </p:txBody>
      </p:sp>
      <p:pic>
        <p:nvPicPr>
          <p:cNvPr id="711" name="Google Shape;711;p55"/>
          <p:cNvPicPr preferRelativeResize="0"/>
          <p:nvPr/>
        </p:nvPicPr>
        <p:blipFill rotWithShape="1">
          <a:blip r:embed="rId3">
            <a:alphaModFix/>
          </a:blip>
          <a:srcRect b="0" l="41250" r="10196" t="0"/>
          <a:stretch/>
        </p:blipFill>
        <p:spPr>
          <a:xfrm>
            <a:off x="5397050" y="0"/>
            <a:ext cx="3746950" cy="5143501"/>
          </a:xfrm>
          <a:prstGeom prst="rect">
            <a:avLst/>
          </a:prstGeom>
          <a:noFill/>
          <a:ln cap="flat" cmpd="sng" w="19050">
            <a:solidFill>
              <a:schemeClr val="lt2"/>
            </a:solidFill>
            <a:prstDash val="solid"/>
            <a:round/>
            <a:headEnd len="sm" w="sm" type="none"/>
            <a:tailEnd len="sm" w="sm" type="none"/>
          </a:ln>
        </p:spPr>
      </p:pic>
      <p:sp>
        <p:nvSpPr>
          <p:cNvPr id="712" name="Google Shape;712;p55"/>
          <p:cNvSpPr/>
          <p:nvPr/>
        </p:nvSpPr>
        <p:spPr>
          <a:xfrm>
            <a:off x="717753" y="3997740"/>
            <a:ext cx="3774900" cy="843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 name="Google Shape;713;p55"/>
          <p:cNvGrpSpPr/>
          <p:nvPr/>
        </p:nvGrpSpPr>
        <p:grpSpPr>
          <a:xfrm flipH="1">
            <a:off x="-10531" y="137479"/>
            <a:ext cx="1823016" cy="296643"/>
            <a:chOff x="7857346" y="3902355"/>
            <a:chExt cx="1823016" cy="296643"/>
          </a:xfrm>
        </p:grpSpPr>
        <p:sp>
          <p:nvSpPr>
            <p:cNvPr id="714" name="Google Shape;714;p55"/>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5"/>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5"/>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5"/>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5"/>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5"/>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pic>
        <p:nvPicPr>
          <p:cNvPr id="724" name="Google Shape;724;p56"/>
          <p:cNvPicPr preferRelativeResize="0"/>
          <p:nvPr/>
        </p:nvPicPr>
        <p:blipFill rotWithShape="1">
          <a:blip r:embed="rId3">
            <a:alphaModFix/>
          </a:blip>
          <a:srcRect b="0" l="41250" r="10196" t="0"/>
          <a:stretch/>
        </p:blipFill>
        <p:spPr>
          <a:xfrm>
            <a:off x="5397050" y="0"/>
            <a:ext cx="3746950" cy="5143501"/>
          </a:xfrm>
          <a:prstGeom prst="rect">
            <a:avLst/>
          </a:prstGeom>
          <a:noFill/>
          <a:ln cap="flat" cmpd="sng" w="19050">
            <a:solidFill>
              <a:schemeClr val="lt2"/>
            </a:solidFill>
            <a:prstDash val="solid"/>
            <a:round/>
            <a:headEnd len="sm" w="sm" type="none"/>
            <a:tailEnd len="sm" w="sm" type="none"/>
          </a:ln>
        </p:spPr>
      </p:pic>
      <p:sp>
        <p:nvSpPr>
          <p:cNvPr id="725" name="Google Shape;725;p56"/>
          <p:cNvSpPr/>
          <p:nvPr/>
        </p:nvSpPr>
        <p:spPr>
          <a:xfrm>
            <a:off x="717753" y="4891715"/>
            <a:ext cx="3774900" cy="843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 name="Google Shape;726;p56"/>
          <p:cNvGrpSpPr/>
          <p:nvPr/>
        </p:nvGrpSpPr>
        <p:grpSpPr>
          <a:xfrm flipH="1">
            <a:off x="-10531" y="137479"/>
            <a:ext cx="1823016" cy="296643"/>
            <a:chOff x="7857346" y="3902355"/>
            <a:chExt cx="1823016" cy="296643"/>
          </a:xfrm>
        </p:grpSpPr>
        <p:sp>
          <p:nvSpPr>
            <p:cNvPr id="727" name="Google Shape;727;p56"/>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6"/>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6"/>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6"/>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6"/>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6"/>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33" name="Google Shape;733;p56"/>
          <p:cNvPicPr preferRelativeResize="0"/>
          <p:nvPr/>
        </p:nvPicPr>
        <p:blipFill>
          <a:blip r:embed="rId4">
            <a:alphaModFix/>
          </a:blip>
          <a:stretch>
            <a:fillRect/>
          </a:stretch>
        </p:blipFill>
        <p:spPr>
          <a:xfrm>
            <a:off x="89850" y="1282812"/>
            <a:ext cx="4965250" cy="2996674"/>
          </a:xfrm>
          <a:prstGeom prst="rect">
            <a:avLst/>
          </a:prstGeom>
          <a:noFill/>
          <a:ln>
            <a:noFill/>
          </a:ln>
        </p:spPr>
      </p:pic>
      <p:graphicFrame>
        <p:nvGraphicFramePr>
          <p:cNvPr id="734" name="Google Shape;734;p56"/>
          <p:cNvGraphicFramePr/>
          <p:nvPr/>
        </p:nvGraphicFramePr>
        <p:xfrm>
          <a:off x="6989525" y="2062900"/>
          <a:ext cx="3000000" cy="3000000"/>
        </p:xfrm>
        <a:graphic>
          <a:graphicData uri="http://schemas.openxmlformats.org/drawingml/2006/table">
            <a:tbl>
              <a:tblPr>
                <a:noFill/>
                <a:tableStyleId>{9CFD9CC7-CD7E-4DE6-8545-E3DB97ABA3C7}</a:tableStyleId>
              </a:tblPr>
              <a:tblGrid>
                <a:gridCol w="645900"/>
                <a:gridCol w="615275"/>
              </a:tblGrid>
              <a:tr h="411525">
                <a:tc>
                  <a:txBody>
                    <a:bodyPr/>
                    <a:lstStyle/>
                    <a:p>
                      <a:pPr indent="0" lvl="0" marL="0" rtl="0" algn="r">
                        <a:spcBef>
                          <a:spcPts val="0"/>
                        </a:spcBef>
                        <a:spcAft>
                          <a:spcPts val="0"/>
                        </a:spcAft>
                        <a:buNone/>
                      </a:pPr>
                      <a:r>
                        <a:rPr b="1" lang="en" sz="900">
                          <a:latin typeface="Catamaran"/>
                          <a:ea typeface="Catamaran"/>
                          <a:cs typeface="Catamaran"/>
                          <a:sym typeface="Catamaran"/>
                        </a:rPr>
                        <a:t>Accuracy</a:t>
                      </a:r>
                      <a:endParaRPr b="1"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900">
                          <a:latin typeface="Catamaran"/>
                          <a:ea typeface="Catamaran"/>
                          <a:cs typeface="Catamaran"/>
                          <a:sym typeface="Catamaran"/>
                        </a:rPr>
                        <a:t>Record</a:t>
                      </a:r>
                      <a:endParaRPr b="1"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14275">
                <a:tc>
                  <a:txBody>
                    <a:bodyPr/>
                    <a:lstStyle/>
                    <a:p>
                      <a:pPr indent="0" lvl="0" marL="0" rtl="0" algn="ctr">
                        <a:spcBef>
                          <a:spcPts val="0"/>
                        </a:spcBef>
                        <a:spcAft>
                          <a:spcPts val="0"/>
                        </a:spcAft>
                        <a:buNone/>
                      </a:pPr>
                      <a:r>
                        <a:rPr lang="en" sz="900">
                          <a:latin typeface="Catamaran"/>
                          <a:ea typeface="Catamaran"/>
                          <a:cs typeface="Catamaran"/>
                          <a:sym typeface="Catamaran"/>
                        </a:rPr>
                        <a:t>NB</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latin typeface="Catamaran"/>
                          <a:ea typeface="Catamaran"/>
                          <a:cs typeface="Catamaran"/>
                          <a:sym typeface="Catamaran"/>
                        </a:rPr>
                        <a:t>.4779</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14275">
                <a:tc>
                  <a:txBody>
                    <a:bodyPr/>
                    <a:lstStyle/>
                    <a:p>
                      <a:pPr indent="0" lvl="0" marL="0" rtl="0" algn="ctr">
                        <a:spcBef>
                          <a:spcPts val="0"/>
                        </a:spcBef>
                        <a:spcAft>
                          <a:spcPts val="0"/>
                        </a:spcAft>
                        <a:buNone/>
                      </a:pPr>
                      <a:r>
                        <a:rPr lang="en" sz="900">
                          <a:latin typeface="Catamaran"/>
                          <a:ea typeface="Catamaran"/>
                          <a:cs typeface="Catamaran"/>
                          <a:sym typeface="Catamaran"/>
                        </a:rPr>
                        <a:t>DT</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latin typeface="Catamaran"/>
                          <a:ea typeface="Catamaran"/>
                          <a:cs typeface="Catamaran"/>
                          <a:sym typeface="Catamaran"/>
                        </a:rPr>
                        <a:t>.5279</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14275">
                <a:tc>
                  <a:txBody>
                    <a:bodyPr/>
                    <a:lstStyle/>
                    <a:p>
                      <a:pPr indent="0" lvl="0" marL="0" rtl="0" algn="ctr">
                        <a:spcBef>
                          <a:spcPts val="0"/>
                        </a:spcBef>
                        <a:spcAft>
                          <a:spcPts val="0"/>
                        </a:spcAft>
                        <a:buNone/>
                      </a:pPr>
                      <a:r>
                        <a:rPr lang="en" sz="900">
                          <a:latin typeface="Catamaran"/>
                          <a:ea typeface="Catamaran"/>
                          <a:cs typeface="Catamaran"/>
                          <a:sym typeface="Catamaran"/>
                        </a:rPr>
                        <a:t>kNN</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latin typeface="Catamaran"/>
                          <a:ea typeface="Catamaran"/>
                          <a:cs typeface="Catamaran"/>
                          <a:sym typeface="Catamaran"/>
                        </a:rPr>
                        <a:t>.5672</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14275">
                <a:tc>
                  <a:txBody>
                    <a:bodyPr/>
                    <a:lstStyle/>
                    <a:p>
                      <a:pPr indent="0" lvl="0" marL="0" rtl="0" algn="ctr">
                        <a:spcBef>
                          <a:spcPts val="0"/>
                        </a:spcBef>
                        <a:spcAft>
                          <a:spcPts val="0"/>
                        </a:spcAft>
                        <a:buNone/>
                      </a:pPr>
                      <a:r>
                        <a:rPr lang="en" sz="900">
                          <a:latin typeface="Catamaran"/>
                          <a:ea typeface="Catamaran"/>
                          <a:cs typeface="Catamaran"/>
                          <a:sym typeface="Catamaran"/>
                        </a:rPr>
                        <a:t>L-R</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latin typeface="Catamaran"/>
                          <a:ea typeface="Catamaran"/>
                          <a:cs typeface="Catamaran"/>
                          <a:sym typeface="Catamaran"/>
                        </a:rPr>
                        <a:t>.6237</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sp>
        <p:nvSpPr>
          <p:cNvPr id="735" name="Google Shape;735;p56"/>
          <p:cNvSpPr txBox="1"/>
          <p:nvPr>
            <p:ph type="title"/>
          </p:nvPr>
        </p:nvSpPr>
        <p:spPr>
          <a:xfrm>
            <a:off x="298925" y="434125"/>
            <a:ext cx="4334100" cy="53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Logistic Regression</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57"/>
          <p:cNvSpPr txBox="1"/>
          <p:nvPr>
            <p:ph type="title"/>
          </p:nvPr>
        </p:nvSpPr>
        <p:spPr>
          <a:xfrm>
            <a:off x="717750" y="2378523"/>
            <a:ext cx="4435500" cy="154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Random Forest</a:t>
            </a:r>
            <a:r>
              <a:rPr lang="en"/>
              <a:t> </a:t>
            </a:r>
            <a:endParaRPr/>
          </a:p>
        </p:txBody>
      </p:sp>
      <p:sp>
        <p:nvSpPr>
          <p:cNvPr id="741" name="Google Shape;741;p57"/>
          <p:cNvSpPr/>
          <p:nvPr/>
        </p:nvSpPr>
        <p:spPr>
          <a:xfrm>
            <a:off x="717750" y="1233467"/>
            <a:ext cx="2073582" cy="1011680"/>
          </a:xfrm>
          <a:prstGeom prst="rect">
            <a:avLst/>
          </a:prstGeom>
        </p:spPr>
        <p:txBody>
          <a:bodyPr>
            <a:prstTxWarp prst="textPlain"/>
          </a:bodyPr>
          <a:lstStyle/>
          <a:p>
            <a:pPr lvl="0" algn="ctr"/>
            <a:r>
              <a:rPr b="1" i="0">
                <a:ln cap="flat" cmpd="sng" w="19050">
                  <a:solidFill>
                    <a:schemeClr val="lt2"/>
                  </a:solidFill>
                  <a:prstDash val="solid"/>
                  <a:round/>
                  <a:headEnd len="sm" w="sm" type="none"/>
                  <a:tailEnd len="sm" w="sm" type="none"/>
                </a:ln>
                <a:noFill/>
                <a:latin typeface="Quantico"/>
              </a:rPr>
              <a:t>1.5</a:t>
            </a:r>
          </a:p>
        </p:txBody>
      </p:sp>
      <p:pic>
        <p:nvPicPr>
          <p:cNvPr id="742" name="Google Shape;742;p57"/>
          <p:cNvPicPr preferRelativeResize="0"/>
          <p:nvPr/>
        </p:nvPicPr>
        <p:blipFill rotWithShape="1">
          <a:blip r:embed="rId3">
            <a:alphaModFix/>
          </a:blip>
          <a:srcRect b="0" l="41250" r="10196" t="0"/>
          <a:stretch/>
        </p:blipFill>
        <p:spPr>
          <a:xfrm>
            <a:off x="5397050" y="0"/>
            <a:ext cx="3746950" cy="5143501"/>
          </a:xfrm>
          <a:prstGeom prst="rect">
            <a:avLst/>
          </a:prstGeom>
          <a:noFill/>
          <a:ln cap="flat" cmpd="sng" w="19050">
            <a:solidFill>
              <a:schemeClr val="lt2"/>
            </a:solidFill>
            <a:prstDash val="solid"/>
            <a:round/>
            <a:headEnd len="sm" w="sm" type="none"/>
            <a:tailEnd len="sm" w="sm" type="none"/>
          </a:ln>
        </p:spPr>
      </p:pic>
      <p:sp>
        <p:nvSpPr>
          <p:cNvPr id="743" name="Google Shape;743;p57"/>
          <p:cNvSpPr/>
          <p:nvPr/>
        </p:nvSpPr>
        <p:spPr>
          <a:xfrm>
            <a:off x="717753" y="3997740"/>
            <a:ext cx="3774900" cy="843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 name="Google Shape;744;p57"/>
          <p:cNvGrpSpPr/>
          <p:nvPr/>
        </p:nvGrpSpPr>
        <p:grpSpPr>
          <a:xfrm flipH="1">
            <a:off x="-10531" y="137479"/>
            <a:ext cx="1823016" cy="296643"/>
            <a:chOff x="7857346" y="3902355"/>
            <a:chExt cx="1823016" cy="296643"/>
          </a:xfrm>
        </p:grpSpPr>
        <p:sp>
          <p:nvSpPr>
            <p:cNvPr id="745" name="Google Shape;745;p57"/>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7"/>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7"/>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7"/>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7"/>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7"/>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58"/>
          <p:cNvSpPr txBox="1"/>
          <p:nvPr>
            <p:ph idx="1" type="subTitle"/>
          </p:nvPr>
        </p:nvSpPr>
        <p:spPr>
          <a:xfrm>
            <a:off x="389800" y="589475"/>
            <a:ext cx="8214300" cy="23673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a:p>
            <a:pPr indent="-323850" lvl="0" marL="457200" rtl="0" algn="l">
              <a:spcBef>
                <a:spcPts val="0"/>
              </a:spcBef>
              <a:spcAft>
                <a:spcPts val="0"/>
              </a:spcAft>
              <a:buSzPts val="1500"/>
              <a:buChar char="●"/>
            </a:pPr>
            <a:r>
              <a:rPr lang="en"/>
              <a:t>D</a:t>
            </a:r>
            <a:r>
              <a:rPr lang="en"/>
              <a:t>ecision trees are prone to overfitting this means it is likely the predictions will be too closely linked to the data we have and will not predict effectively on new data. </a:t>
            </a:r>
            <a:endParaRPr/>
          </a:p>
          <a:p>
            <a:pPr indent="-323850" lvl="0" marL="457200" rtl="0" algn="l">
              <a:spcBef>
                <a:spcPts val="0"/>
              </a:spcBef>
              <a:spcAft>
                <a:spcPts val="0"/>
              </a:spcAft>
              <a:buSzPts val="1500"/>
              <a:buChar char="●"/>
            </a:pPr>
            <a:r>
              <a:rPr lang="en"/>
              <a:t>A major step to avoiding this issue is instead using random forest classifier.</a:t>
            </a:r>
            <a:endParaRPr/>
          </a:p>
          <a:p>
            <a:pPr indent="-323850" lvl="0" marL="457200" rtl="0" algn="l">
              <a:spcBef>
                <a:spcPts val="0"/>
              </a:spcBef>
              <a:spcAft>
                <a:spcPts val="0"/>
              </a:spcAft>
              <a:buSzPts val="1500"/>
              <a:buChar char="●"/>
            </a:pPr>
            <a:r>
              <a:rPr lang="en"/>
              <a:t>Random forest are collections of decision trees. Each tree makes its own prediction and those predictions are then aggregated into a final prediction either by votes. </a:t>
            </a:r>
            <a:endParaRPr/>
          </a:p>
          <a:p>
            <a:pPr indent="-323850" lvl="0" marL="457200" rtl="0" algn="l">
              <a:spcBef>
                <a:spcPts val="0"/>
              </a:spcBef>
              <a:spcAft>
                <a:spcPts val="0"/>
              </a:spcAft>
              <a:buSzPts val="1500"/>
              <a:buChar char="●"/>
            </a:pPr>
            <a:r>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756" name="Google Shape;756;p58"/>
          <p:cNvSpPr txBox="1"/>
          <p:nvPr/>
        </p:nvSpPr>
        <p:spPr>
          <a:xfrm>
            <a:off x="580050" y="112025"/>
            <a:ext cx="6826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lt2"/>
                </a:solidFill>
                <a:latin typeface="Quantico"/>
                <a:ea typeface="Quantico"/>
                <a:cs typeface="Quantico"/>
                <a:sym typeface="Quantico"/>
              </a:rPr>
              <a:t>Random Forest Classifier</a:t>
            </a:r>
            <a:endParaRPr/>
          </a:p>
        </p:txBody>
      </p:sp>
      <p:pic>
        <p:nvPicPr>
          <p:cNvPr id="757" name="Google Shape;757;p58"/>
          <p:cNvPicPr preferRelativeResize="0"/>
          <p:nvPr/>
        </p:nvPicPr>
        <p:blipFill>
          <a:blip r:embed="rId3">
            <a:alphaModFix/>
          </a:blip>
          <a:stretch>
            <a:fillRect/>
          </a:stretch>
        </p:blipFill>
        <p:spPr>
          <a:xfrm>
            <a:off x="915413" y="2395000"/>
            <a:ext cx="6997425" cy="25099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59"/>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Random forest Classifier</a:t>
            </a:r>
            <a:endParaRPr/>
          </a:p>
        </p:txBody>
      </p:sp>
      <p:sp>
        <p:nvSpPr>
          <p:cNvPr id="763" name="Google Shape;763;p59"/>
          <p:cNvSpPr txBox="1"/>
          <p:nvPr>
            <p:ph idx="1" type="body"/>
          </p:nvPr>
        </p:nvSpPr>
        <p:spPr>
          <a:xfrm>
            <a:off x="720000" y="1072750"/>
            <a:ext cx="7704000" cy="66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Accuracy :                                     </a:t>
            </a:r>
            <a:r>
              <a:rPr lang="en" sz="1900"/>
              <a:t>0.6256459069893935 </a:t>
            </a:r>
            <a:endParaRPr sz="1900"/>
          </a:p>
          <a:p>
            <a:pPr indent="0" lvl="0" marL="0" rtl="0" algn="l">
              <a:spcBef>
                <a:spcPts val="0"/>
              </a:spcBef>
              <a:spcAft>
                <a:spcPts val="0"/>
              </a:spcAft>
              <a:buNone/>
            </a:pPr>
            <a:r>
              <a:rPr lang="en" sz="1900"/>
              <a:t>Random guessing accuracy:      0.4983682349741637</a:t>
            </a:r>
            <a:endParaRPr sz="10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900"/>
          </a:p>
        </p:txBody>
      </p:sp>
      <p:sp>
        <p:nvSpPr>
          <p:cNvPr id="764" name="Google Shape;764;p59"/>
          <p:cNvSpPr txBox="1"/>
          <p:nvPr>
            <p:ph idx="1" type="body"/>
          </p:nvPr>
        </p:nvSpPr>
        <p:spPr>
          <a:xfrm>
            <a:off x="643650" y="1612300"/>
            <a:ext cx="7856700" cy="51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 Confusion matrix :</a:t>
            </a:r>
            <a:endParaRPr sz="1900"/>
          </a:p>
        </p:txBody>
      </p:sp>
      <p:pic>
        <p:nvPicPr>
          <p:cNvPr id="765" name="Google Shape;765;p59"/>
          <p:cNvPicPr preferRelativeResize="0"/>
          <p:nvPr/>
        </p:nvPicPr>
        <p:blipFill>
          <a:blip r:embed="rId3">
            <a:alphaModFix/>
          </a:blip>
          <a:stretch>
            <a:fillRect/>
          </a:stretch>
        </p:blipFill>
        <p:spPr>
          <a:xfrm>
            <a:off x="3011100" y="1847588"/>
            <a:ext cx="4088626" cy="2563651"/>
          </a:xfrm>
          <a:prstGeom prst="rect">
            <a:avLst/>
          </a:prstGeom>
          <a:noFill/>
          <a:ln>
            <a:noFill/>
          </a:ln>
        </p:spPr>
      </p:pic>
      <p:graphicFrame>
        <p:nvGraphicFramePr>
          <p:cNvPr id="766" name="Google Shape;766;p59"/>
          <p:cNvGraphicFramePr/>
          <p:nvPr/>
        </p:nvGraphicFramePr>
        <p:xfrm>
          <a:off x="7454150" y="2004000"/>
          <a:ext cx="3000000" cy="3000000"/>
        </p:xfrm>
        <a:graphic>
          <a:graphicData uri="http://schemas.openxmlformats.org/drawingml/2006/table">
            <a:tbl>
              <a:tblPr>
                <a:noFill/>
                <a:tableStyleId>{9CFD9CC7-CD7E-4DE6-8545-E3DB97ABA3C7}</a:tableStyleId>
              </a:tblPr>
              <a:tblGrid>
                <a:gridCol w="645900"/>
                <a:gridCol w="615275"/>
              </a:tblGrid>
              <a:tr h="411525">
                <a:tc>
                  <a:txBody>
                    <a:bodyPr/>
                    <a:lstStyle/>
                    <a:p>
                      <a:pPr indent="0" lvl="0" marL="0" rtl="0" algn="r">
                        <a:spcBef>
                          <a:spcPts val="0"/>
                        </a:spcBef>
                        <a:spcAft>
                          <a:spcPts val="0"/>
                        </a:spcAft>
                        <a:buNone/>
                      </a:pPr>
                      <a:r>
                        <a:rPr b="1" lang="en" sz="900">
                          <a:latin typeface="Catamaran"/>
                          <a:ea typeface="Catamaran"/>
                          <a:cs typeface="Catamaran"/>
                          <a:sym typeface="Catamaran"/>
                        </a:rPr>
                        <a:t>Accuracy</a:t>
                      </a:r>
                      <a:endParaRPr b="1"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900">
                          <a:latin typeface="Catamaran"/>
                          <a:ea typeface="Catamaran"/>
                          <a:cs typeface="Catamaran"/>
                          <a:sym typeface="Catamaran"/>
                        </a:rPr>
                        <a:t>Record</a:t>
                      </a:r>
                      <a:endParaRPr b="1"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14275">
                <a:tc>
                  <a:txBody>
                    <a:bodyPr/>
                    <a:lstStyle/>
                    <a:p>
                      <a:pPr indent="0" lvl="0" marL="0" rtl="0" algn="ctr">
                        <a:spcBef>
                          <a:spcPts val="0"/>
                        </a:spcBef>
                        <a:spcAft>
                          <a:spcPts val="0"/>
                        </a:spcAft>
                        <a:buNone/>
                      </a:pPr>
                      <a:r>
                        <a:rPr lang="en" sz="900">
                          <a:latin typeface="Catamaran"/>
                          <a:ea typeface="Catamaran"/>
                          <a:cs typeface="Catamaran"/>
                          <a:sym typeface="Catamaran"/>
                        </a:rPr>
                        <a:t>NB</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latin typeface="Catamaran"/>
                          <a:ea typeface="Catamaran"/>
                          <a:cs typeface="Catamaran"/>
                          <a:sym typeface="Catamaran"/>
                        </a:rPr>
                        <a:t>.4779</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14275">
                <a:tc>
                  <a:txBody>
                    <a:bodyPr/>
                    <a:lstStyle/>
                    <a:p>
                      <a:pPr indent="0" lvl="0" marL="0" rtl="0" algn="ctr">
                        <a:spcBef>
                          <a:spcPts val="0"/>
                        </a:spcBef>
                        <a:spcAft>
                          <a:spcPts val="0"/>
                        </a:spcAft>
                        <a:buNone/>
                      </a:pPr>
                      <a:r>
                        <a:rPr lang="en" sz="900">
                          <a:latin typeface="Catamaran"/>
                          <a:ea typeface="Catamaran"/>
                          <a:cs typeface="Catamaran"/>
                          <a:sym typeface="Catamaran"/>
                        </a:rPr>
                        <a:t>DT</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latin typeface="Catamaran"/>
                          <a:ea typeface="Catamaran"/>
                          <a:cs typeface="Catamaran"/>
                          <a:sym typeface="Catamaran"/>
                        </a:rPr>
                        <a:t>.5279</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14275">
                <a:tc>
                  <a:txBody>
                    <a:bodyPr/>
                    <a:lstStyle/>
                    <a:p>
                      <a:pPr indent="0" lvl="0" marL="0" rtl="0" algn="ctr">
                        <a:spcBef>
                          <a:spcPts val="0"/>
                        </a:spcBef>
                        <a:spcAft>
                          <a:spcPts val="0"/>
                        </a:spcAft>
                        <a:buNone/>
                      </a:pPr>
                      <a:r>
                        <a:rPr lang="en" sz="900">
                          <a:latin typeface="Catamaran"/>
                          <a:ea typeface="Catamaran"/>
                          <a:cs typeface="Catamaran"/>
                          <a:sym typeface="Catamaran"/>
                        </a:rPr>
                        <a:t>kNN</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latin typeface="Catamaran"/>
                          <a:ea typeface="Catamaran"/>
                          <a:cs typeface="Catamaran"/>
                          <a:sym typeface="Catamaran"/>
                        </a:rPr>
                        <a:t>.5672</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14275">
                <a:tc>
                  <a:txBody>
                    <a:bodyPr/>
                    <a:lstStyle/>
                    <a:p>
                      <a:pPr indent="0" lvl="0" marL="0" rtl="0" algn="ctr">
                        <a:spcBef>
                          <a:spcPts val="0"/>
                        </a:spcBef>
                        <a:spcAft>
                          <a:spcPts val="0"/>
                        </a:spcAft>
                        <a:buNone/>
                      </a:pPr>
                      <a:r>
                        <a:rPr lang="en" sz="900">
                          <a:latin typeface="Catamaran"/>
                          <a:ea typeface="Catamaran"/>
                          <a:cs typeface="Catamaran"/>
                          <a:sym typeface="Catamaran"/>
                        </a:rPr>
                        <a:t>L-R</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latin typeface="Catamaran"/>
                          <a:ea typeface="Catamaran"/>
                          <a:cs typeface="Catamaran"/>
                          <a:sym typeface="Catamaran"/>
                        </a:rPr>
                        <a:t>.6237</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14275">
                <a:tc>
                  <a:txBody>
                    <a:bodyPr/>
                    <a:lstStyle/>
                    <a:p>
                      <a:pPr indent="0" lvl="0" marL="0" rtl="0" algn="ctr">
                        <a:spcBef>
                          <a:spcPts val="0"/>
                        </a:spcBef>
                        <a:spcAft>
                          <a:spcPts val="0"/>
                        </a:spcAft>
                        <a:buNone/>
                      </a:pPr>
                      <a:r>
                        <a:rPr lang="en" sz="900">
                          <a:latin typeface="Catamaran"/>
                          <a:ea typeface="Catamaran"/>
                          <a:cs typeface="Catamaran"/>
                          <a:sym typeface="Catamaran"/>
                        </a:rPr>
                        <a:t>RF</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latin typeface="Catamaran"/>
                          <a:ea typeface="Catamaran"/>
                          <a:cs typeface="Catamaran"/>
                          <a:sym typeface="Catamaran"/>
                        </a:rPr>
                        <a:t>.6256</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60"/>
          <p:cNvSpPr txBox="1"/>
          <p:nvPr>
            <p:ph type="title"/>
          </p:nvPr>
        </p:nvSpPr>
        <p:spPr>
          <a:xfrm>
            <a:off x="717750" y="2378523"/>
            <a:ext cx="4435500" cy="154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A-NN</a:t>
            </a:r>
            <a:r>
              <a:rPr lang="en"/>
              <a:t> </a:t>
            </a:r>
            <a:endParaRPr/>
          </a:p>
          <a:p>
            <a:pPr indent="0" lvl="0" marL="0" rtl="0" algn="l">
              <a:spcBef>
                <a:spcPts val="0"/>
              </a:spcBef>
              <a:spcAft>
                <a:spcPts val="0"/>
              </a:spcAft>
              <a:buNone/>
            </a:pPr>
            <a:r>
              <a:rPr lang="en"/>
              <a:t>-</a:t>
            </a:r>
            <a:endParaRPr/>
          </a:p>
        </p:txBody>
      </p:sp>
      <p:sp>
        <p:nvSpPr>
          <p:cNvPr id="772" name="Google Shape;772;p60"/>
          <p:cNvSpPr/>
          <p:nvPr/>
        </p:nvSpPr>
        <p:spPr>
          <a:xfrm>
            <a:off x="717750" y="1233467"/>
            <a:ext cx="2059232" cy="1018855"/>
          </a:xfrm>
          <a:prstGeom prst="rect">
            <a:avLst/>
          </a:prstGeom>
        </p:spPr>
        <p:txBody>
          <a:bodyPr>
            <a:prstTxWarp prst="textPlain"/>
          </a:bodyPr>
          <a:lstStyle/>
          <a:p>
            <a:pPr lvl="0" algn="ctr"/>
            <a:r>
              <a:rPr b="1" i="0">
                <a:ln cap="flat" cmpd="sng" w="19050">
                  <a:solidFill>
                    <a:schemeClr val="lt2"/>
                  </a:solidFill>
                  <a:prstDash val="solid"/>
                  <a:round/>
                  <a:headEnd len="sm" w="sm" type="none"/>
                  <a:tailEnd len="sm" w="sm" type="none"/>
                </a:ln>
                <a:noFill/>
                <a:latin typeface="Quantico"/>
              </a:rPr>
              <a:t>1.6</a:t>
            </a:r>
          </a:p>
        </p:txBody>
      </p:sp>
      <p:pic>
        <p:nvPicPr>
          <p:cNvPr id="773" name="Google Shape;773;p60"/>
          <p:cNvPicPr preferRelativeResize="0"/>
          <p:nvPr/>
        </p:nvPicPr>
        <p:blipFill rotWithShape="1">
          <a:blip r:embed="rId3">
            <a:alphaModFix/>
          </a:blip>
          <a:srcRect b="0" l="41250" r="10196" t="0"/>
          <a:stretch/>
        </p:blipFill>
        <p:spPr>
          <a:xfrm>
            <a:off x="5397050" y="0"/>
            <a:ext cx="3746950" cy="5143501"/>
          </a:xfrm>
          <a:prstGeom prst="rect">
            <a:avLst/>
          </a:prstGeom>
          <a:noFill/>
          <a:ln cap="flat" cmpd="sng" w="19050">
            <a:solidFill>
              <a:schemeClr val="lt2"/>
            </a:solidFill>
            <a:prstDash val="solid"/>
            <a:round/>
            <a:headEnd len="sm" w="sm" type="none"/>
            <a:tailEnd len="sm" w="sm" type="none"/>
          </a:ln>
        </p:spPr>
      </p:pic>
      <p:sp>
        <p:nvSpPr>
          <p:cNvPr id="774" name="Google Shape;774;p60"/>
          <p:cNvSpPr/>
          <p:nvPr/>
        </p:nvSpPr>
        <p:spPr>
          <a:xfrm>
            <a:off x="717753" y="3997740"/>
            <a:ext cx="3774900" cy="843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 name="Google Shape;775;p60"/>
          <p:cNvGrpSpPr/>
          <p:nvPr/>
        </p:nvGrpSpPr>
        <p:grpSpPr>
          <a:xfrm flipH="1">
            <a:off x="-10531" y="137479"/>
            <a:ext cx="1823016" cy="296643"/>
            <a:chOff x="7857346" y="3902355"/>
            <a:chExt cx="1823016" cy="296643"/>
          </a:xfrm>
        </p:grpSpPr>
        <p:sp>
          <p:nvSpPr>
            <p:cNvPr id="776" name="Google Shape;776;p60"/>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0"/>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0"/>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0"/>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0"/>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0"/>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pic>
        <p:nvPicPr>
          <p:cNvPr id="786" name="Google Shape;786;p61"/>
          <p:cNvPicPr preferRelativeResize="0"/>
          <p:nvPr/>
        </p:nvPicPr>
        <p:blipFill>
          <a:blip r:embed="rId3">
            <a:alphaModFix/>
          </a:blip>
          <a:stretch>
            <a:fillRect/>
          </a:stretch>
        </p:blipFill>
        <p:spPr>
          <a:xfrm>
            <a:off x="3194825" y="1015650"/>
            <a:ext cx="5721025" cy="3668451"/>
          </a:xfrm>
          <a:prstGeom prst="rect">
            <a:avLst/>
          </a:prstGeom>
          <a:noFill/>
          <a:ln>
            <a:noFill/>
          </a:ln>
        </p:spPr>
      </p:pic>
      <p:sp>
        <p:nvSpPr>
          <p:cNvPr id="787" name="Google Shape;787;p61"/>
          <p:cNvSpPr txBox="1"/>
          <p:nvPr>
            <p:ph type="title"/>
          </p:nvPr>
        </p:nvSpPr>
        <p:spPr>
          <a:xfrm>
            <a:off x="231125" y="265700"/>
            <a:ext cx="29637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Architecture</a:t>
            </a:r>
            <a:endParaRPr sz="3600"/>
          </a:p>
        </p:txBody>
      </p:sp>
      <p:sp>
        <p:nvSpPr>
          <p:cNvPr id="788" name="Google Shape;788;p61"/>
          <p:cNvSpPr txBox="1"/>
          <p:nvPr/>
        </p:nvSpPr>
        <p:spPr>
          <a:xfrm>
            <a:off x="3474700" y="1077800"/>
            <a:ext cx="543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Catamaran"/>
                <a:ea typeface="Catamaran"/>
                <a:cs typeface="Catamaran"/>
                <a:sym typeface="Catamaran"/>
              </a:rPr>
              <a:t>121</a:t>
            </a:r>
            <a:endParaRPr sz="1200">
              <a:latin typeface="Catamaran"/>
              <a:ea typeface="Catamaran"/>
              <a:cs typeface="Catamaran"/>
              <a:sym typeface="Catamaran"/>
            </a:endParaRPr>
          </a:p>
          <a:p>
            <a:pPr indent="0" lvl="0" marL="0" rtl="0" algn="ctr">
              <a:spcBef>
                <a:spcPts val="0"/>
              </a:spcBef>
              <a:spcAft>
                <a:spcPts val="0"/>
              </a:spcAft>
              <a:buNone/>
            </a:pPr>
            <a:r>
              <a:rPr lang="en" sz="1000">
                <a:latin typeface="Catamaran"/>
                <a:ea typeface="Catamaran"/>
                <a:cs typeface="Catamaran"/>
                <a:sym typeface="Catamaran"/>
              </a:rPr>
              <a:t>ReLU</a:t>
            </a:r>
            <a:endParaRPr sz="1000">
              <a:latin typeface="Catamaran"/>
              <a:ea typeface="Catamaran"/>
              <a:cs typeface="Catamaran"/>
              <a:sym typeface="Catamaran"/>
            </a:endParaRPr>
          </a:p>
        </p:txBody>
      </p:sp>
      <p:sp>
        <p:nvSpPr>
          <p:cNvPr id="789" name="Google Shape;789;p61"/>
          <p:cNvSpPr txBox="1"/>
          <p:nvPr/>
        </p:nvSpPr>
        <p:spPr>
          <a:xfrm>
            <a:off x="8365650" y="2594550"/>
            <a:ext cx="464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Catamaran"/>
                <a:ea typeface="Catamaran"/>
                <a:cs typeface="Catamaran"/>
                <a:sym typeface="Catamaran"/>
              </a:rPr>
              <a:t>1</a:t>
            </a:r>
            <a:endParaRPr sz="1200">
              <a:latin typeface="Catamaran"/>
              <a:ea typeface="Catamaran"/>
              <a:cs typeface="Catamaran"/>
              <a:sym typeface="Catamaran"/>
            </a:endParaRPr>
          </a:p>
        </p:txBody>
      </p:sp>
      <p:sp>
        <p:nvSpPr>
          <p:cNvPr id="790" name="Google Shape;790;p61"/>
          <p:cNvSpPr txBox="1"/>
          <p:nvPr/>
        </p:nvSpPr>
        <p:spPr>
          <a:xfrm>
            <a:off x="6556100" y="974725"/>
            <a:ext cx="865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Catamaran"/>
                <a:ea typeface="Catamaran"/>
                <a:cs typeface="Catamaran"/>
                <a:sym typeface="Catamaran"/>
              </a:rPr>
              <a:t>140 </a:t>
            </a:r>
            <a:r>
              <a:rPr lang="en" sz="1000">
                <a:latin typeface="Catamaran"/>
                <a:ea typeface="Catamaran"/>
                <a:cs typeface="Catamaran"/>
                <a:sym typeface="Catamaran"/>
              </a:rPr>
              <a:t>ReLU</a:t>
            </a:r>
            <a:endParaRPr sz="1000">
              <a:latin typeface="Catamaran"/>
              <a:ea typeface="Catamaran"/>
              <a:cs typeface="Catamaran"/>
              <a:sym typeface="Catamaran"/>
            </a:endParaRPr>
          </a:p>
        </p:txBody>
      </p:sp>
      <p:sp>
        <p:nvSpPr>
          <p:cNvPr id="791" name="Google Shape;791;p61"/>
          <p:cNvSpPr txBox="1"/>
          <p:nvPr/>
        </p:nvSpPr>
        <p:spPr>
          <a:xfrm>
            <a:off x="4952850" y="974725"/>
            <a:ext cx="79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Catamaran"/>
                <a:ea typeface="Catamaran"/>
                <a:cs typeface="Catamaran"/>
                <a:sym typeface="Catamaran"/>
              </a:rPr>
              <a:t>140 </a:t>
            </a:r>
            <a:r>
              <a:rPr lang="en" sz="1000">
                <a:latin typeface="Catamaran"/>
                <a:ea typeface="Catamaran"/>
                <a:cs typeface="Catamaran"/>
                <a:sym typeface="Catamaran"/>
              </a:rPr>
              <a:t>ReLU</a:t>
            </a:r>
            <a:endParaRPr sz="1000">
              <a:latin typeface="Catamaran"/>
              <a:ea typeface="Catamaran"/>
              <a:cs typeface="Catamaran"/>
              <a:sym typeface="Catamaran"/>
            </a:endParaRPr>
          </a:p>
        </p:txBody>
      </p:sp>
      <p:sp>
        <p:nvSpPr>
          <p:cNvPr id="792" name="Google Shape;792;p61"/>
          <p:cNvSpPr txBox="1"/>
          <p:nvPr/>
        </p:nvSpPr>
        <p:spPr>
          <a:xfrm>
            <a:off x="477175" y="1114675"/>
            <a:ext cx="21942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Catamaran"/>
                <a:ea typeface="Catamaran"/>
                <a:cs typeface="Catamaran"/>
                <a:sym typeface="Catamaran"/>
              </a:rPr>
              <a:t>PyTorch Framework</a:t>
            </a:r>
            <a:endParaRPr sz="1500">
              <a:solidFill>
                <a:schemeClr val="lt1"/>
              </a:solidFill>
              <a:latin typeface="Catamaran"/>
              <a:ea typeface="Catamaran"/>
              <a:cs typeface="Catamaran"/>
              <a:sym typeface="Catamaran"/>
            </a:endParaRPr>
          </a:p>
          <a:p>
            <a:pPr indent="0" lvl="0" marL="0" rtl="0" algn="l">
              <a:spcBef>
                <a:spcPts val="0"/>
              </a:spcBef>
              <a:spcAft>
                <a:spcPts val="0"/>
              </a:spcAft>
              <a:buNone/>
            </a:pPr>
            <a:r>
              <a:t/>
            </a:r>
            <a:endParaRPr sz="1500">
              <a:solidFill>
                <a:schemeClr val="lt1"/>
              </a:solidFill>
              <a:latin typeface="Catamaran"/>
              <a:ea typeface="Catamaran"/>
              <a:cs typeface="Catamaran"/>
              <a:sym typeface="Catamaran"/>
            </a:endParaRPr>
          </a:p>
          <a:p>
            <a:pPr indent="0" lvl="0" marL="0" rtl="0" algn="l">
              <a:spcBef>
                <a:spcPts val="0"/>
              </a:spcBef>
              <a:spcAft>
                <a:spcPts val="0"/>
              </a:spcAft>
              <a:buNone/>
            </a:pPr>
            <a:r>
              <a:rPr lang="en" sz="1500">
                <a:solidFill>
                  <a:schemeClr val="lt1"/>
                </a:solidFill>
                <a:latin typeface="Catamaran"/>
                <a:ea typeface="Catamaran"/>
                <a:cs typeface="Catamaran"/>
                <a:sym typeface="Catamaran"/>
              </a:rPr>
              <a:t>2 Hidden Layers with</a:t>
            </a:r>
            <a:endParaRPr sz="1500">
              <a:solidFill>
                <a:schemeClr val="lt1"/>
              </a:solidFill>
              <a:latin typeface="Catamaran"/>
              <a:ea typeface="Catamaran"/>
              <a:cs typeface="Catamaran"/>
              <a:sym typeface="Catamaran"/>
            </a:endParaRPr>
          </a:p>
          <a:p>
            <a:pPr indent="0" lvl="0" marL="0" rtl="0" algn="l">
              <a:spcBef>
                <a:spcPts val="0"/>
              </a:spcBef>
              <a:spcAft>
                <a:spcPts val="0"/>
              </a:spcAft>
              <a:buNone/>
            </a:pPr>
            <a:r>
              <a:rPr lang="en" sz="1500">
                <a:solidFill>
                  <a:schemeClr val="lt1"/>
                </a:solidFill>
                <a:latin typeface="Catamaran"/>
                <a:ea typeface="Catamaran"/>
                <a:cs typeface="Catamaran"/>
                <a:sym typeface="Catamaran"/>
              </a:rPr>
              <a:t>140 nodes each</a:t>
            </a:r>
            <a:endParaRPr sz="1500">
              <a:solidFill>
                <a:schemeClr val="lt1"/>
              </a:solidFill>
              <a:latin typeface="Catamaran"/>
              <a:ea typeface="Catamaran"/>
              <a:cs typeface="Catamaran"/>
              <a:sym typeface="Catamaran"/>
            </a:endParaRPr>
          </a:p>
          <a:p>
            <a:pPr indent="0" lvl="0" marL="0" rtl="0" algn="l">
              <a:spcBef>
                <a:spcPts val="0"/>
              </a:spcBef>
              <a:spcAft>
                <a:spcPts val="0"/>
              </a:spcAft>
              <a:buNone/>
            </a:pPr>
            <a:r>
              <a:t/>
            </a:r>
            <a:endParaRPr sz="1500">
              <a:solidFill>
                <a:schemeClr val="lt1"/>
              </a:solidFill>
              <a:latin typeface="Catamaran"/>
              <a:ea typeface="Catamaran"/>
              <a:cs typeface="Catamaran"/>
              <a:sym typeface="Catamaran"/>
            </a:endParaRPr>
          </a:p>
          <a:p>
            <a:pPr indent="0" lvl="0" marL="0" rtl="0" algn="l">
              <a:spcBef>
                <a:spcPts val="0"/>
              </a:spcBef>
              <a:spcAft>
                <a:spcPts val="0"/>
              </a:spcAft>
              <a:buNone/>
            </a:pPr>
            <a:r>
              <a:rPr lang="en" sz="1500">
                <a:solidFill>
                  <a:schemeClr val="lt1"/>
                </a:solidFill>
                <a:latin typeface="Catamaran"/>
                <a:ea typeface="Catamaran"/>
                <a:cs typeface="Catamaran"/>
                <a:sym typeface="Catamaran"/>
              </a:rPr>
              <a:t>ReLU activation on all layers</a:t>
            </a:r>
            <a:endParaRPr sz="1500">
              <a:solidFill>
                <a:schemeClr val="lt1"/>
              </a:solidFill>
              <a:latin typeface="Catamaran"/>
              <a:ea typeface="Catamaran"/>
              <a:cs typeface="Catamaran"/>
              <a:sym typeface="Catamaran"/>
            </a:endParaRPr>
          </a:p>
          <a:p>
            <a:pPr indent="0" lvl="0" marL="0" rtl="0" algn="l">
              <a:spcBef>
                <a:spcPts val="0"/>
              </a:spcBef>
              <a:spcAft>
                <a:spcPts val="0"/>
              </a:spcAft>
              <a:buNone/>
            </a:pPr>
            <a:r>
              <a:t/>
            </a:r>
            <a:endParaRPr sz="1500">
              <a:solidFill>
                <a:schemeClr val="lt1"/>
              </a:solidFill>
              <a:latin typeface="Catamaran"/>
              <a:ea typeface="Catamaran"/>
              <a:cs typeface="Catamaran"/>
              <a:sym typeface="Catamaran"/>
            </a:endParaRPr>
          </a:p>
          <a:p>
            <a:pPr indent="0" lvl="0" marL="0" rtl="0" algn="l">
              <a:spcBef>
                <a:spcPts val="0"/>
              </a:spcBef>
              <a:spcAft>
                <a:spcPts val="0"/>
              </a:spcAft>
              <a:buNone/>
            </a:pPr>
            <a:r>
              <a:rPr lang="en" sz="1500">
                <a:solidFill>
                  <a:schemeClr val="lt1"/>
                </a:solidFill>
                <a:latin typeface="Catamaran"/>
                <a:ea typeface="Catamaran"/>
                <a:cs typeface="Catamaran"/>
                <a:sym typeface="Catamaran"/>
              </a:rPr>
              <a:t>Batch Normalization on all layers</a:t>
            </a:r>
            <a:endParaRPr sz="1500">
              <a:solidFill>
                <a:schemeClr val="lt1"/>
              </a:solidFill>
              <a:latin typeface="Catamaran"/>
              <a:ea typeface="Catamaran"/>
              <a:cs typeface="Catamaran"/>
              <a:sym typeface="Catamaran"/>
            </a:endParaRPr>
          </a:p>
          <a:p>
            <a:pPr indent="0" lvl="0" marL="0" rtl="0" algn="l">
              <a:spcBef>
                <a:spcPts val="0"/>
              </a:spcBef>
              <a:spcAft>
                <a:spcPts val="0"/>
              </a:spcAft>
              <a:buNone/>
            </a:pPr>
            <a:r>
              <a:t/>
            </a:r>
            <a:endParaRPr sz="1500">
              <a:solidFill>
                <a:schemeClr val="lt1"/>
              </a:solidFill>
              <a:latin typeface="Catamaran"/>
              <a:ea typeface="Catamaran"/>
              <a:cs typeface="Catamaran"/>
              <a:sym typeface="Catamaran"/>
            </a:endParaRPr>
          </a:p>
          <a:p>
            <a:pPr indent="0" lvl="0" marL="0" rtl="0" algn="l">
              <a:spcBef>
                <a:spcPts val="0"/>
              </a:spcBef>
              <a:spcAft>
                <a:spcPts val="0"/>
              </a:spcAft>
              <a:buNone/>
            </a:pPr>
            <a:r>
              <a:rPr lang="en" sz="1500" u="sng">
                <a:solidFill>
                  <a:schemeClr val="lt1"/>
                </a:solidFill>
                <a:latin typeface="Catamaran"/>
                <a:ea typeface="Catamaran"/>
                <a:cs typeface="Catamaran"/>
                <a:sym typeface="Catamaran"/>
              </a:rPr>
              <a:t>Dropout:</a:t>
            </a:r>
            <a:endParaRPr sz="1500" u="sng">
              <a:solidFill>
                <a:schemeClr val="lt1"/>
              </a:solidFill>
              <a:latin typeface="Catamaran"/>
              <a:ea typeface="Catamaran"/>
              <a:cs typeface="Catamaran"/>
              <a:sym typeface="Catamaran"/>
            </a:endParaRPr>
          </a:p>
          <a:p>
            <a:pPr indent="0" lvl="0" marL="0" rtl="0" algn="l">
              <a:spcBef>
                <a:spcPts val="0"/>
              </a:spcBef>
              <a:spcAft>
                <a:spcPts val="0"/>
              </a:spcAft>
              <a:buNone/>
            </a:pPr>
            <a:r>
              <a:rPr lang="en" sz="1500">
                <a:solidFill>
                  <a:schemeClr val="lt1"/>
                </a:solidFill>
                <a:latin typeface="Catamaran"/>
                <a:ea typeface="Catamaran"/>
                <a:cs typeface="Catamaran"/>
                <a:sym typeface="Catamaran"/>
              </a:rPr>
              <a:t>20% on inputs</a:t>
            </a:r>
            <a:endParaRPr sz="1500">
              <a:solidFill>
                <a:schemeClr val="lt1"/>
              </a:solidFill>
              <a:latin typeface="Catamaran"/>
              <a:ea typeface="Catamaran"/>
              <a:cs typeface="Catamaran"/>
              <a:sym typeface="Catamaran"/>
            </a:endParaRPr>
          </a:p>
          <a:p>
            <a:pPr indent="0" lvl="0" marL="0" rtl="0" algn="l">
              <a:spcBef>
                <a:spcPts val="0"/>
              </a:spcBef>
              <a:spcAft>
                <a:spcPts val="0"/>
              </a:spcAft>
              <a:buNone/>
            </a:pPr>
            <a:r>
              <a:rPr lang="en" sz="1500">
                <a:solidFill>
                  <a:schemeClr val="lt1"/>
                </a:solidFill>
                <a:latin typeface="Catamaran"/>
                <a:ea typeface="Catamaran"/>
                <a:cs typeface="Catamaran"/>
                <a:sym typeface="Catamaran"/>
              </a:rPr>
              <a:t>50% for hidden layers</a:t>
            </a:r>
            <a:endParaRPr sz="1500">
              <a:solidFill>
                <a:schemeClr val="lt1"/>
              </a:solidFill>
              <a:latin typeface="Catamaran"/>
              <a:ea typeface="Catamaran"/>
              <a:cs typeface="Catamaran"/>
              <a:sym typeface="Catamar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pic>
        <p:nvPicPr>
          <p:cNvPr id="797" name="Google Shape;797;p62"/>
          <p:cNvPicPr preferRelativeResize="0"/>
          <p:nvPr/>
        </p:nvPicPr>
        <p:blipFill>
          <a:blip r:embed="rId3">
            <a:alphaModFix/>
          </a:blip>
          <a:stretch>
            <a:fillRect/>
          </a:stretch>
        </p:blipFill>
        <p:spPr>
          <a:xfrm>
            <a:off x="440525" y="1446175"/>
            <a:ext cx="4669999" cy="3387849"/>
          </a:xfrm>
          <a:prstGeom prst="rect">
            <a:avLst/>
          </a:prstGeom>
          <a:noFill/>
          <a:ln>
            <a:noFill/>
          </a:ln>
        </p:spPr>
      </p:pic>
      <p:sp>
        <p:nvSpPr>
          <p:cNvPr id="798" name="Google Shape;798;p62"/>
          <p:cNvSpPr txBox="1"/>
          <p:nvPr>
            <p:ph type="title"/>
          </p:nvPr>
        </p:nvSpPr>
        <p:spPr>
          <a:xfrm>
            <a:off x="231125" y="265700"/>
            <a:ext cx="29637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Results</a:t>
            </a:r>
            <a:endParaRPr sz="3600"/>
          </a:p>
        </p:txBody>
      </p:sp>
      <p:sp>
        <p:nvSpPr>
          <p:cNvPr id="799" name="Google Shape;799;p62"/>
          <p:cNvSpPr txBox="1"/>
          <p:nvPr/>
        </p:nvSpPr>
        <p:spPr>
          <a:xfrm>
            <a:off x="490275" y="885650"/>
            <a:ext cx="3135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Catamaran"/>
                <a:ea typeface="Catamaran"/>
                <a:cs typeface="Catamaran"/>
                <a:sym typeface="Catamaran"/>
              </a:rPr>
              <a:t>Outperforms Traditional Models !</a:t>
            </a:r>
            <a:endParaRPr sz="1500">
              <a:solidFill>
                <a:schemeClr val="lt1"/>
              </a:solidFill>
              <a:latin typeface="Catamaran"/>
              <a:ea typeface="Catamaran"/>
              <a:cs typeface="Catamaran"/>
              <a:sym typeface="Catamaran"/>
            </a:endParaRPr>
          </a:p>
          <a:p>
            <a:pPr indent="0" lvl="0" marL="0" rtl="0" algn="l">
              <a:spcBef>
                <a:spcPts val="0"/>
              </a:spcBef>
              <a:spcAft>
                <a:spcPts val="0"/>
              </a:spcAft>
              <a:buNone/>
            </a:pPr>
            <a:r>
              <a:t/>
            </a:r>
            <a:endParaRPr sz="1500">
              <a:solidFill>
                <a:schemeClr val="lt1"/>
              </a:solidFill>
              <a:latin typeface="Catamaran"/>
              <a:ea typeface="Catamaran"/>
              <a:cs typeface="Catamaran"/>
              <a:sym typeface="Catamaran"/>
            </a:endParaRPr>
          </a:p>
        </p:txBody>
      </p:sp>
      <p:graphicFrame>
        <p:nvGraphicFramePr>
          <p:cNvPr id="800" name="Google Shape;800;p62"/>
          <p:cNvGraphicFramePr/>
          <p:nvPr/>
        </p:nvGraphicFramePr>
        <p:xfrm>
          <a:off x="6446425" y="525075"/>
          <a:ext cx="3000000" cy="3000000"/>
        </p:xfrm>
        <a:graphic>
          <a:graphicData uri="http://schemas.openxmlformats.org/drawingml/2006/table">
            <a:tbl>
              <a:tblPr>
                <a:noFill/>
                <a:tableStyleId>{9CFD9CC7-CD7E-4DE6-8545-E3DB97ABA3C7}</a:tableStyleId>
              </a:tblPr>
              <a:tblGrid>
                <a:gridCol w="645900"/>
                <a:gridCol w="615275"/>
              </a:tblGrid>
              <a:tr h="411525">
                <a:tc>
                  <a:txBody>
                    <a:bodyPr/>
                    <a:lstStyle/>
                    <a:p>
                      <a:pPr indent="0" lvl="0" marL="0" rtl="0" algn="r">
                        <a:spcBef>
                          <a:spcPts val="0"/>
                        </a:spcBef>
                        <a:spcAft>
                          <a:spcPts val="0"/>
                        </a:spcAft>
                        <a:buNone/>
                      </a:pPr>
                      <a:r>
                        <a:rPr b="1" lang="en" sz="900">
                          <a:latin typeface="Catamaran"/>
                          <a:ea typeface="Catamaran"/>
                          <a:cs typeface="Catamaran"/>
                          <a:sym typeface="Catamaran"/>
                        </a:rPr>
                        <a:t>Accuracy</a:t>
                      </a:r>
                      <a:endParaRPr b="1"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900">
                          <a:latin typeface="Catamaran"/>
                          <a:ea typeface="Catamaran"/>
                          <a:cs typeface="Catamaran"/>
                          <a:sym typeface="Catamaran"/>
                        </a:rPr>
                        <a:t>Record</a:t>
                      </a:r>
                      <a:endParaRPr b="1"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14275">
                <a:tc>
                  <a:txBody>
                    <a:bodyPr/>
                    <a:lstStyle/>
                    <a:p>
                      <a:pPr indent="0" lvl="0" marL="0" rtl="0" algn="ctr">
                        <a:spcBef>
                          <a:spcPts val="0"/>
                        </a:spcBef>
                        <a:spcAft>
                          <a:spcPts val="0"/>
                        </a:spcAft>
                        <a:buNone/>
                      </a:pPr>
                      <a:r>
                        <a:rPr lang="en" sz="900">
                          <a:latin typeface="Catamaran"/>
                          <a:ea typeface="Catamaran"/>
                          <a:cs typeface="Catamaran"/>
                          <a:sym typeface="Catamaran"/>
                        </a:rPr>
                        <a:t>NB</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latin typeface="Catamaran"/>
                          <a:ea typeface="Catamaran"/>
                          <a:cs typeface="Catamaran"/>
                          <a:sym typeface="Catamaran"/>
                        </a:rPr>
                        <a:t>.4779</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14275">
                <a:tc>
                  <a:txBody>
                    <a:bodyPr/>
                    <a:lstStyle/>
                    <a:p>
                      <a:pPr indent="0" lvl="0" marL="0" rtl="0" algn="ctr">
                        <a:spcBef>
                          <a:spcPts val="0"/>
                        </a:spcBef>
                        <a:spcAft>
                          <a:spcPts val="0"/>
                        </a:spcAft>
                        <a:buNone/>
                      </a:pPr>
                      <a:r>
                        <a:rPr lang="en" sz="900">
                          <a:latin typeface="Catamaran"/>
                          <a:ea typeface="Catamaran"/>
                          <a:cs typeface="Catamaran"/>
                          <a:sym typeface="Catamaran"/>
                        </a:rPr>
                        <a:t>DT</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latin typeface="Catamaran"/>
                          <a:ea typeface="Catamaran"/>
                          <a:cs typeface="Catamaran"/>
                          <a:sym typeface="Catamaran"/>
                        </a:rPr>
                        <a:t>.5279</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14275">
                <a:tc>
                  <a:txBody>
                    <a:bodyPr/>
                    <a:lstStyle/>
                    <a:p>
                      <a:pPr indent="0" lvl="0" marL="0" rtl="0" algn="ctr">
                        <a:spcBef>
                          <a:spcPts val="0"/>
                        </a:spcBef>
                        <a:spcAft>
                          <a:spcPts val="0"/>
                        </a:spcAft>
                        <a:buNone/>
                      </a:pPr>
                      <a:r>
                        <a:rPr lang="en" sz="900">
                          <a:latin typeface="Catamaran"/>
                          <a:ea typeface="Catamaran"/>
                          <a:cs typeface="Catamaran"/>
                          <a:sym typeface="Catamaran"/>
                        </a:rPr>
                        <a:t>kNN</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latin typeface="Catamaran"/>
                          <a:ea typeface="Catamaran"/>
                          <a:cs typeface="Catamaran"/>
                          <a:sym typeface="Catamaran"/>
                        </a:rPr>
                        <a:t>.5672</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14275">
                <a:tc>
                  <a:txBody>
                    <a:bodyPr/>
                    <a:lstStyle/>
                    <a:p>
                      <a:pPr indent="0" lvl="0" marL="0" rtl="0" algn="ctr">
                        <a:spcBef>
                          <a:spcPts val="0"/>
                        </a:spcBef>
                        <a:spcAft>
                          <a:spcPts val="0"/>
                        </a:spcAft>
                        <a:buNone/>
                      </a:pPr>
                      <a:r>
                        <a:rPr lang="en" sz="900">
                          <a:latin typeface="Catamaran"/>
                          <a:ea typeface="Catamaran"/>
                          <a:cs typeface="Catamaran"/>
                          <a:sym typeface="Catamaran"/>
                        </a:rPr>
                        <a:t>L-R</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latin typeface="Catamaran"/>
                          <a:ea typeface="Catamaran"/>
                          <a:cs typeface="Catamaran"/>
                          <a:sym typeface="Catamaran"/>
                        </a:rPr>
                        <a:t>.6237</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14275">
                <a:tc>
                  <a:txBody>
                    <a:bodyPr/>
                    <a:lstStyle/>
                    <a:p>
                      <a:pPr indent="0" lvl="0" marL="0" rtl="0" algn="ctr">
                        <a:spcBef>
                          <a:spcPts val="0"/>
                        </a:spcBef>
                        <a:spcAft>
                          <a:spcPts val="0"/>
                        </a:spcAft>
                        <a:buNone/>
                      </a:pPr>
                      <a:r>
                        <a:rPr lang="en" sz="900">
                          <a:latin typeface="Catamaran"/>
                          <a:ea typeface="Catamaran"/>
                          <a:cs typeface="Catamaran"/>
                          <a:sym typeface="Catamaran"/>
                        </a:rPr>
                        <a:t>RF</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latin typeface="Catamaran"/>
                          <a:ea typeface="Catamaran"/>
                          <a:cs typeface="Catamaran"/>
                          <a:sym typeface="Catamaran"/>
                        </a:rPr>
                        <a:t>.6256</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288050">
                <a:tc>
                  <a:txBody>
                    <a:bodyPr/>
                    <a:lstStyle/>
                    <a:p>
                      <a:pPr indent="0" lvl="0" marL="0" rtl="0" algn="ctr">
                        <a:spcBef>
                          <a:spcPts val="0"/>
                        </a:spcBef>
                        <a:spcAft>
                          <a:spcPts val="0"/>
                        </a:spcAft>
                        <a:buNone/>
                      </a:pPr>
                      <a:r>
                        <a:rPr lang="en" sz="900">
                          <a:latin typeface="Catamaran"/>
                          <a:ea typeface="Catamaran"/>
                          <a:cs typeface="Catamaran"/>
                          <a:sym typeface="Catamaran"/>
                        </a:rPr>
                        <a:t>ANN</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latin typeface="Catamaran"/>
                          <a:ea typeface="Catamaran"/>
                          <a:cs typeface="Catamaran"/>
                          <a:sym typeface="Catamaran"/>
                        </a:rPr>
                        <a:t>.6295</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pic>
        <p:nvPicPr>
          <p:cNvPr id="801" name="Google Shape;801;p62"/>
          <p:cNvPicPr preferRelativeResize="0"/>
          <p:nvPr/>
        </p:nvPicPr>
        <p:blipFill>
          <a:blip r:embed="rId4">
            <a:alphaModFix/>
          </a:blip>
          <a:stretch>
            <a:fillRect/>
          </a:stretch>
        </p:blipFill>
        <p:spPr>
          <a:xfrm>
            <a:off x="5680712" y="3336626"/>
            <a:ext cx="2792600" cy="1396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63"/>
          <p:cNvSpPr txBox="1"/>
          <p:nvPr>
            <p:ph type="title"/>
          </p:nvPr>
        </p:nvSpPr>
        <p:spPr>
          <a:xfrm>
            <a:off x="717750" y="2378523"/>
            <a:ext cx="4435500" cy="154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Bonus Round</a:t>
            </a:r>
            <a:r>
              <a:rPr lang="en"/>
              <a:t> </a:t>
            </a:r>
            <a:endParaRPr/>
          </a:p>
          <a:p>
            <a:pPr indent="0" lvl="0" marL="0" rtl="0" algn="l">
              <a:spcBef>
                <a:spcPts val="0"/>
              </a:spcBef>
              <a:spcAft>
                <a:spcPts val="0"/>
              </a:spcAft>
              <a:buNone/>
            </a:pPr>
            <a:r>
              <a:rPr lang="en"/>
              <a:t>-</a:t>
            </a:r>
            <a:endParaRPr/>
          </a:p>
        </p:txBody>
      </p:sp>
      <p:sp>
        <p:nvSpPr>
          <p:cNvPr id="807" name="Google Shape;807;p63"/>
          <p:cNvSpPr/>
          <p:nvPr/>
        </p:nvSpPr>
        <p:spPr>
          <a:xfrm>
            <a:off x="717750" y="1233467"/>
            <a:ext cx="2188383" cy="1018855"/>
          </a:xfrm>
          <a:prstGeom prst="rect">
            <a:avLst/>
          </a:prstGeom>
        </p:spPr>
        <p:txBody>
          <a:bodyPr>
            <a:prstTxWarp prst="textPlain"/>
          </a:bodyPr>
          <a:lstStyle/>
          <a:p>
            <a:pPr lvl="0" algn="ctr"/>
            <a:r>
              <a:rPr b="1" i="0">
                <a:ln cap="flat" cmpd="sng" w="19050">
                  <a:solidFill>
                    <a:schemeClr val="lt2"/>
                  </a:solidFill>
                  <a:prstDash val="solid"/>
                  <a:round/>
                  <a:headEnd len="sm" w="sm" type="none"/>
                  <a:tailEnd len="sm" w="sm" type="none"/>
                </a:ln>
                <a:noFill/>
                <a:latin typeface="Quantico"/>
              </a:rPr>
              <a:t>2.0</a:t>
            </a:r>
          </a:p>
        </p:txBody>
      </p:sp>
      <p:pic>
        <p:nvPicPr>
          <p:cNvPr id="808" name="Google Shape;808;p63"/>
          <p:cNvPicPr preferRelativeResize="0"/>
          <p:nvPr/>
        </p:nvPicPr>
        <p:blipFill rotWithShape="1">
          <a:blip r:embed="rId3">
            <a:alphaModFix/>
          </a:blip>
          <a:srcRect b="0" l="41250" r="10196" t="0"/>
          <a:stretch/>
        </p:blipFill>
        <p:spPr>
          <a:xfrm>
            <a:off x="5397050" y="0"/>
            <a:ext cx="3746950" cy="5143501"/>
          </a:xfrm>
          <a:prstGeom prst="rect">
            <a:avLst/>
          </a:prstGeom>
          <a:noFill/>
          <a:ln cap="flat" cmpd="sng" w="19050">
            <a:solidFill>
              <a:schemeClr val="lt2"/>
            </a:solidFill>
            <a:prstDash val="solid"/>
            <a:round/>
            <a:headEnd len="sm" w="sm" type="none"/>
            <a:tailEnd len="sm" w="sm" type="none"/>
          </a:ln>
        </p:spPr>
      </p:pic>
      <p:sp>
        <p:nvSpPr>
          <p:cNvPr id="809" name="Google Shape;809;p63"/>
          <p:cNvSpPr/>
          <p:nvPr/>
        </p:nvSpPr>
        <p:spPr>
          <a:xfrm>
            <a:off x="717753" y="3997740"/>
            <a:ext cx="3774900" cy="843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 name="Google Shape;810;p63"/>
          <p:cNvGrpSpPr/>
          <p:nvPr/>
        </p:nvGrpSpPr>
        <p:grpSpPr>
          <a:xfrm flipH="1">
            <a:off x="-10531" y="137479"/>
            <a:ext cx="1823016" cy="296643"/>
            <a:chOff x="7857346" y="3902355"/>
            <a:chExt cx="1823016" cy="296643"/>
          </a:xfrm>
        </p:grpSpPr>
        <p:sp>
          <p:nvSpPr>
            <p:cNvPr id="811" name="Google Shape;811;p6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3"/>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3"/>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3"/>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64"/>
          <p:cNvSpPr txBox="1"/>
          <p:nvPr>
            <p:ph type="title"/>
          </p:nvPr>
        </p:nvSpPr>
        <p:spPr>
          <a:xfrm>
            <a:off x="253150" y="235600"/>
            <a:ext cx="4435500" cy="107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Auto-PyTorch</a:t>
            </a:r>
            <a:endParaRPr/>
          </a:p>
        </p:txBody>
      </p:sp>
      <p:pic>
        <p:nvPicPr>
          <p:cNvPr id="822" name="Google Shape;822;p64"/>
          <p:cNvPicPr preferRelativeResize="0"/>
          <p:nvPr/>
        </p:nvPicPr>
        <p:blipFill>
          <a:blip r:embed="rId3">
            <a:alphaModFix/>
          </a:blip>
          <a:stretch>
            <a:fillRect/>
          </a:stretch>
        </p:blipFill>
        <p:spPr>
          <a:xfrm>
            <a:off x="4870525" y="202150"/>
            <a:ext cx="3981450" cy="1143000"/>
          </a:xfrm>
          <a:prstGeom prst="rect">
            <a:avLst/>
          </a:prstGeom>
          <a:noFill/>
          <a:ln>
            <a:noFill/>
          </a:ln>
        </p:spPr>
      </p:pic>
      <p:sp>
        <p:nvSpPr>
          <p:cNvPr id="823" name="Google Shape;823;p64"/>
          <p:cNvSpPr/>
          <p:nvPr/>
        </p:nvSpPr>
        <p:spPr>
          <a:xfrm>
            <a:off x="253150" y="2277275"/>
            <a:ext cx="3483300" cy="2578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4" name="Google Shape;824;p64"/>
          <p:cNvPicPr preferRelativeResize="0"/>
          <p:nvPr/>
        </p:nvPicPr>
        <p:blipFill>
          <a:blip r:embed="rId4">
            <a:alphaModFix/>
          </a:blip>
          <a:stretch>
            <a:fillRect/>
          </a:stretch>
        </p:blipFill>
        <p:spPr>
          <a:xfrm>
            <a:off x="253150" y="2342424"/>
            <a:ext cx="3483425" cy="2513376"/>
          </a:xfrm>
          <a:prstGeom prst="rect">
            <a:avLst/>
          </a:prstGeom>
          <a:noFill/>
          <a:ln>
            <a:noFill/>
          </a:ln>
        </p:spPr>
      </p:pic>
      <p:pic>
        <p:nvPicPr>
          <p:cNvPr id="825" name="Google Shape;825;p64"/>
          <p:cNvPicPr preferRelativeResize="0"/>
          <p:nvPr/>
        </p:nvPicPr>
        <p:blipFill>
          <a:blip r:embed="rId5">
            <a:alphaModFix/>
          </a:blip>
          <a:stretch>
            <a:fillRect/>
          </a:stretch>
        </p:blipFill>
        <p:spPr>
          <a:xfrm>
            <a:off x="253150" y="1432525"/>
            <a:ext cx="8598825" cy="757375"/>
          </a:xfrm>
          <a:prstGeom prst="rect">
            <a:avLst/>
          </a:prstGeom>
          <a:noFill/>
          <a:ln>
            <a:noFill/>
          </a:ln>
        </p:spPr>
      </p:pic>
      <p:sp>
        <p:nvSpPr>
          <p:cNvPr id="826" name="Google Shape;826;p64"/>
          <p:cNvSpPr txBox="1"/>
          <p:nvPr>
            <p:ph idx="1" type="subTitle"/>
          </p:nvPr>
        </p:nvSpPr>
        <p:spPr>
          <a:xfrm>
            <a:off x="3805700" y="2475575"/>
            <a:ext cx="4435500" cy="21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LGBM- Light Gradient Boosting Framework</a:t>
            </a:r>
            <a:endParaRPr/>
          </a:p>
          <a:p>
            <a:pPr indent="-323850" lvl="0" marL="457200" rtl="0" algn="l">
              <a:spcBef>
                <a:spcPts val="0"/>
              </a:spcBef>
              <a:spcAft>
                <a:spcPts val="0"/>
              </a:spcAft>
              <a:buSzPts val="1500"/>
              <a:buChar char="-"/>
            </a:pPr>
            <a:r>
              <a:rPr i="1" lang="en"/>
              <a:t>Arguably superior to XGBoost</a:t>
            </a:r>
            <a:endParaRPr i="1"/>
          </a:p>
          <a:p>
            <a:pPr indent="0" lvl="0" marL="0" rtl="0" algn="l">
              <a:spcBef>
                <a:spcPts val="0"/>
              </a:spcBef>
              <a:spcAft>
                <a:spcPts val="0"/>
              </a:spcAft>
              <a:buNone/>
            </a:pPr>
            <a:r>
              <a:t/>
            </a:r>
            <a:endParaRPr i="1"/>
          </a:p>
          <a:p>
            <a:pPr indent="0" lvl="0" marL="0" rtl="0" algn="l">
              <a:spcBef>
                <a:spcPts val="0"/>
              </a:spcBef>
              <a:spcAft>
                <a:spcPts val="0"/>
              </a:spcAft>
              <a:buNone/>
            </a:pPr>
            <a:r>
              <a:rPr lang="en"/>
              <a:t>CBLearner- ?</a:t>
            </a:r>
            <a:endParaRPr/>
          </a:p>
          <a:p>
            <a:pPr indent="-323850" lvl="0" marL="457200" rtl="0" algn="l">
              <a:spcBef>
                <a:spcPts val="0"/>
              </a:spcBef>
              <a:spcAft>
                <a:spcPts val="0"/>
              </a:spcAft>
              <a:buSzPts val="1500"/>
              <a:buChar char="-"/>
            </a:pPr>
            <a:r>
              <a:rPr i="1" lang="en"/>
              <a:t>Possibly relating to callbacks</a:t>
            </a:r>
            <a:endParaRPr i="1"/>
          </a:p>
          <a:p>
            <a:pPr indent="0" lvl="0" marL="0" rtl="0" algn="l">
              <a:spcBef>
                <a:spcPts val="0"/>
              </a:spcBef>
              <a:spcAft>
                <a:spcPts val="0"/>
              </a:spcAft>
              <a:buNone/>
            </a:pPr>
            <a:r>
              <a:t/>
            </a:r>
            <a:endParaRPr i="1"/>
          </a:p>
          <a:p>
            <a:pPr indent="0" lvl="0" marL="0" rtl="0" algn="l">
              <a:spcBef>
                <a:spcPts val="0"/>
              </a:spcBef>
              <a:spcAft>
                <a:spcPts val="0"/>
              </a:spcAft>
              <a:buNone/>
            </a:pPr>
            <a:r>
              <a:rPr lang="en"/>
              <a:t>Neural Network</a:t>
            </a:r>
            <a:endParaRPr/>
          </a:p>
          <a:p>
            <a:pPr indent="0" lvl="0" marL="0" rtl="0" algn="l">
              <a:spcBef>
                <a:spcPts val="0"/>
              </a:spcBef>
              <a:spcAft>
                <a:spcPts val="0"/>
              </a:spcAft>
              <a:buNone/>
            </a:pPr>
            <a:r>
              <a:t/>
            </a:r>
            <a:endParaRPr/>
          </a:p>
        </p:txBody>
      </p:sp>
      <p:graphicFrame>
        <p:nvGraphicFramePr>
          <p:cNvPr id="827" name="Google Shape;827;p64"/>
          <p:cNvGraphicFramePr/>
          <p:nvPr/>
        </p:nvGraphicFramePr>
        <p:xfrm>
          <a:off x="7558075" y="2524225"/>
          <a:ext cx="3000000" cy="3000000"/>
        </p:xfrm>
        <a:graphic>
          <a:graphicData uri="http://schemas.openxmlformats.org/drawingml/2006/table">
            <a:tbl>
              <a:tblPr>
                <a:noFill/>
                <a:tableStyleId>{9CFD9CC7-CD7E-4DE6-8545-E3DB97ABA3C7}</a:tableStyleId>
              </a:tblPr>
              <a:tblGrid>
                <a:gridCol w="645900"/>
                <a:gridCol w="615275"/>
              </a:tblGrid>
              <a:tr h="411525">
                <a:tc>
                  <a:txBody>
                    <a:bodyPr/>
                    <a:lstStyle/>
                    <a:p>
                      <a:pPr indent="0" lvl="0" marL="0" rtl="0" algn="r">
                        <a:spcBef>
                          <a:spcPts val="0"/>
                        </a:spcBef>
                        <a:spcAft>
                          <a:spcPts val="0"/>
                        </a:spcAft>
                        <a:buNone/>
                      </a:pPr>
                      <a:r>
                        <a:rPr b="1" lang="en" sz="900">
                          <a:latin typeface="Catamaran"/>
                          <a:ea typeface="Catamaran"/>
                          <a:cs typeface="Catamaran"/>
                          <a:sym typeface="Catamaran"/>
                        </a:rPr>
                        <a:t>Accuracy</a:t>
                      </a:r>
                      <a:endParaRPr b="1"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900">
                          <a:latin typeface="Catamaran"/>
                          <a:ea typeface="Catamaran"/>
                          <a:cs typeface="Catamaran"/>
                          <a:sym typeface="Catamaran"/>
                        </a:rPr>
                        <a:t>Record</a:t>
                      </a:r>
                      <a:endParaRPr b="1"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14275">
                <a:tc>
                  <a:txBody>
                    <a:bodyPr/>
                    <a:lstStyle/>
                    <a:p>
                      <a:pPr indent="0" lvl="0" marL="0" rtl="0" algn="ctr">
                        <a:spcBef>
                          <a:spcPts val="0"/>
                        </a:spcBef>
                        <a:spcAft>
                          <a:spcPts val="0"/>
                        </a:spcAft>
                        <a:buNone/>
                      </a:pPr>
                      <a:r>
                        <a:rPr lang="en" sz="900">
                          <a:latin typeface="Catamaran"/>
                          <a:ea typeface="Catamaran"/>
                          <a:cs typeface="Catamaran"/>
                          <a:sym typeface="Catamaran"/>
                        </a:rPr>
                        <a:t>NB</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latin typeface="Catamaran"/>
                          <a:ea typeface="Catamaran"/>
                          <a:cs typeface="Catamaran"/>
                          <a:sym typeface="Catamaran"/>
                        </a:rPr>
                        <a:t>.4779</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14275">
                <a:tc>
                  <a:txBody>
                    <a:bodyPr/>
                    <a:lstStyle/>
                    <a:p>
                      <a:pPr indent="0" lvl="0" marL="0" rtl="0" algn="ctr">
                        <a:spcBef>
                          <a:spcPts val="0"/>
                        </a:spcBef>
                        <a:spcAft>
                          <a:spcPts val="0"/>
                        </a:spcAft>
                        <a:buNone/>
                      </a:pPr>
                      <a:r>
                        <a:rPr lang="en" sz="900">
                          <a:latin typeface="Catamaran"/>
                          <a:ea typeface="Catamaran"/>
                          <a:cs typeface="Catamaran"/>
                          <a:sym typeface="Catamaran"/>
                        </a:rPr>
                        <a:t>DT</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latin typeface="Catamaran"/>
                          <a:ea typeface="Catamaran"/>
                          <a:cs typeface="Catamaran"/>
                          <a:sym typeface="Catamaran"/>
                        </a:rPr>
                        <a:t>.5279</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14275">
                <a:tc>
                  <a:txBody>
                    <a:bodyPr/>
                    <a:lstStyle/>
                    <a:p>
                      <a:pPr indent="0" lvl="0" marL="0" rtl="0" algn="ctr">
                        <a:spcBef>
                          <a:spcPts val="0"/>
                        </a:spcBef>
                        <a:spcAft>
                          <a:spcPts val="0"/>
                        </a:spcAft>
                        <a:buNone/>
                      </a:pPr>
                      <a:r>
                        <a:rPr lang="en" sz="900">
                          <a:latin typeface="Catamaran"/>
                          <a:ea typeface="Catamaran"/>
                          <a:cs typeface="Catamaran"/>
                          <a:sym typeface="Catamaran"/>
                        </a:rPr>
                        <a:t>kNN</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latin typeface="Catamaran"/>
                          <a:ea typeface="Catamaran"/>
                          <a:cs typeface="Catamaran"/>
                          <a:sym typeface="Catamaran"/>
                        </a:rPr>
                        <a:t>.5672</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14275">
                <a:tc>
                  <a:txBody>
                    <a:bodyPr/>
                    <a:lstStyle/>
                    <a:p>
                      <a:pPr indent="0" lvl="0" marL="0" rtl="0" algn="ctr">
                        <a:spcBef>
                          <a:spcPts val="0"/>
                        </a:spcBef>
                        <a:spcAft>
                          <a:spcPts val="0"/>
                        </a:spcAft>
                        <a:buNone/>
                      </a:pPr>
                      <a:r>
                        <a:rPr lang="en" sz="900">
                          <a:latin typeface="Catamaran"/>
                          <a:ea typeface="Catamaran"/>
                          <a:cs typeface="Catamaran"/>
                          <a:sym typeface="Catamaran"/>
                        </a:rPr>
                        <a:t>L-R</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latin typeface="Catamaran"/>
                          <a:ea typeface="Catamaran"/>
                          <a:cs typeface="Catamaran"/>
                          <a:sym typeface="Catamaran"/>
                        </a:rPr>
                        <a:t>.6237</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14275">
                <a:tc>
                  <a:txBody>
                    <a:bodyPr/>
                    <a:lstStyle/>
                    <a:p>
                      <a:pPr indent="0" lvl="0" marL="0" rtl="0" algn="ctr">
                        <a:spcBef>
                          <a:spcPts val="0"/>
                        </a:spcBef>
                        <a:spcAft>
                          <a:spcPts val="0"/>
                        </a:spcAft>
                        <a:buNone/>
                      </a:pPr>
                      <a:r>
                        <a:rPr lang="en" sz="900">
                          <a:latin typeface="Catamaran"/>
                          <a:ea typeface="Catamaran"/>
                          <a:cs typeface="Catamaran"/>
                          <a:sym typeface="Catamaran"/>
                        </a:rPr>
                        <a:t>RF</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latin typeface="Catamaran"/>
                          <a:ea typeface="Catamaran"/>
                          <a:cs typeface="Catamaran"/>
                          <a:sym typeface="Catamaran"/>
                        </a:rPr>
                        <a:t>.6256</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288050">
                <a:tc>
                  <a:txBody>
                    <a:bodyPr/>
                    <a:lstStyle/>
                    <a:p>
                      <a:pPr indent="0" lvl="0" marL="0" rtl="0" algn="ctr">
                        <a:spcBef>
                          <a:spcPts val="0"/>
                        </a:spcBef>
                        <a:spcAft>
                          <a:spcPts val="0"/>
                        </a:spcAft>
                        <a:buNone/>
                      </a:pPr>
                      <a:r>
                        <a:rPr lang="en" sz="900">
                          <a:latin typeface="Catamaran"/>
                          <a:ea typeface="Catamaran"/>
                          <a:cs typeface="Catamaran"/>
                          <a:sym typeface="Catamaran"/>
                        </a:rPr>
                        <a:t>ANN</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latin typeface="Catamaran"/>
                          <a:ea typeface="Catamaran"/>
                          <a:cs typeface="Catamaran"/>
                          <a:sym typeface="Catamaran"/>
                        </a:rPr>
                        <a:t>.6295</a:t>
                      </a:r>
                      <a:endParaRPr sz="900">
                        <a:latin typeface="Catamaran"/>
                        <a:ea typeface="Catamaran"/>
                        <a:cs typeface="Catamaran"/>
                        <a:sym typeface="Catamaran"/>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8"/>
          <p:cNvSpPr txBox="1"/>
          <p:nvPr>
            <p:ph type="title"/>
          </p:nvPr>
        </p:nvSpPr>
        <p:spPr>
          <a:xfrm>
            <a:off x="717750" y="2378523"/>
            <a:ext cx="4435500" cy="154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Goals</a:t>
            </a:r>
            <a:r>
              <a:rPr lang="en"/>
              <a:t> </a:t>
            </a:r>
            <a:endParaRPr/>
          </a:p>
          <a:p>
            <a:pPr indent="0" lvl="0" marL="0" rtl="0" algn="l">
              <a:spcBef>
                <a:spcPts val="0"/>
              </a:spcBef>
              <a:spcAft>
                <a:spcPts val="0"/>
              </a:spcAft>
              <a:buNone/>
            </a:pPr>
            <a:r>
              <a:rPr lang="en"/>
              <a:t>-</a:t>
            </a:r>
            <a:endParaRPr/>
          </a:p>
        </p:txBody>
      </p:sp>
      <p:sp>
        <p:nvSpPr>
          <p:cNvPr id="387" name="Google Shape;387;p38"/>
          <p:cNvSpPr/>
          <p:nvPr/>
        </p:nvSpPr>
        <p:spPr>
          <a:xfrm>
            <a:off x="717750" y="1233467"/>
            <a:ext cx="2174033" cy="1018855"/>
          </a:xfrm>
          <a:prstGeom prst="rect">
            <a:avLst/>
          </a:prstGeom>
        </p:spPr>
        <p:txBody>
          <a:bodyPr>
            <a:prstTxWarp prst="textPlain"/>
          </a:bodyPr>
          <a:lstStyle/>
          <a:p>
            <a:pPr lvl="0" algn="ctr"/>
            <a:r>
              <a:rPr b="1" i="0">
                <a:ln cap="flat" cmpd="sng" w="19050">
                  <a:solidFill>
                    <a:schemeClr val="lt2"/>
                  </a:solidFill>
                  <a:prstDash val="solid"/>
                  <a:round/>
                  <a:headEnd len="sm" w="sm" type="none"/>
                  <a:tailEnd len="sm" w="sm" type="none"/>
                </a:ln>
                <a:noFill/>
                <a:latin typeface="Quantico"/>
              </a:rPr>
              <a:t>0.1</a:t>
            </a:r>
          </a:p>
        </p:txBody>
      </p:sp>
      <p:pic>
        <p:nvPicPr>
          <p:cNvPr id="388" name="Google Shape;388;p38"/>
          <p:cNvPicPr preferRelativeResize="0"/>
          <p:nvPr/>
        </p:nvPicPr>
        <p:blipFill rotWithShape="1">
          <a:blip r:embed="rId3">
            <a:alphaModFix/>
          </a:blip>
          <a:srcRect b="0" l="41250" r="10196" t="0"/>
          <a:stretch/>
        </p:blipFill>
        <p:spPr>
          <a:xfrm>
            <a:off x="5397050" y="0"/>
            <a:ext cx="3746950" cy="5143501"/>
          </a:xfrm>
          <a:prstGeom prst="rect">
            <a:avLst/>
          </a:prstGeom>
          <a:noFill/>
          <a:ln cap="flat" cmpd="sng" w="19050">
            <a:solidFill>
              <a:schemeClr val="lt2"/>
            </a:solidFill>
            <a:prstDash val="solid"/>
            <a:round/>
            <a:headEnd len="sm" w="sm" type="none"/>
            <a:tailEnd len="sm" w="sm" type="none"/>
          </a:ln>
        </p:spPr>
      </p:pic>
      <p:sp>
        <p:nvSpPr>
          <p:cNvPr id="389" name="Google Shape;389;p38"/>
          <p:cNvSpPr/>
          <p:nvPr/>
        </p:nvSpPr>
        <p:spPr>
          <a:xfrm>
            <a:off x="717753" y="3997740"/>
            <a:ext cx="3774900" cy="843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38"/>
          <p:cNvGrpSpPr/>
          <p:nvPr/>
        </p:nvGrpSpPr>
        <p:grpSpPr>
          <a:xfrm flipH="1">
            <a:off x="-10531" y="137479"/>
            <a:ext cx="1823016" cy="296643"/>
            <a:chOff x="7857346" y="3902355"/>
            <a:chExt cx="1823016" cy="296643"/>
          </a:xfrm>
        </p:grpSpPr>
        <p:sp>
          <p:nvSpPr>
            <p:cNvPr id="391" name="Google Shape;391;p3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8"/>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8"/>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8"/>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65"/>
          <p:cNvSpPr txBox="1"/>
          <p:nvPr>
            <p:ph type="title"/>
          </p:nvPr>
        </p:nvSpPr>
        <p:spPr>
          <a:xfrm>
            <a:off x="602750" y="2065948"/>
            <a:ext cx="4294800" cy="101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pic>
        <p:nvPicPr>
          <p:cNvPr id="833" name="Google Shape;833;p65"/>
          <p:cNvPicPr preferRelativeResize="0"/>
          <p:nvPr/>
        </p:nvPicPr>
        <p:blipFill rotWithShape="1">
          <a:blip r:embed="rId3">
            <a:alphaModFix/>
          </a:blip>
          <a:srcRect b="0" l="49785" r="10196" t="0"/>
          <a:stretch/>
        </p:blipFill>
        <p:spPr>
          <a:xfrm>
            <a:off x="6055749" y="0"/>
            <a:ext cx="3088248" cy="5143501"/>
          </a:xfrm>
          <a:prstGeom prst="rect">
            <a:avLst/>
          </a:prstGeom>
          <a:noFill/>
          <a:ln cap="flat" cmpd="sng" w="19050">
            <a:solidFill>
              <a:schemeClr val="lt2"/>
            </a:solidFill>
            <a:prstDash val="solid"/>
            <a:round/>
            <a:headEnd len="sm" w="sm" type="none"/>
            <a:tailEnd len="sm" w="sm" type="none"/>
          </a:ln>
        </p:spPr>
      </p:pic>
      <p:sp>
        <p:nvSpPr>
          <p:cNvPr id="834" name="Google Shape;834;p65"/>
          <p:cNvSpPr/>
          <p:nvPr/>
        </p:nvSpPr>
        <p:spPr>
          <a:xfrm>
            <a:off x="738650" y="3185675"/>
            <a:ext cx="3604200" cy="843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5" name="Google Shape;835;p65"/>
          <p:cNvPicPr preferRelativeResize="0"/>
          <p:nvPr/>
        </p:nvPicPr>
        <p:blipFill>
          <a:blip r:embed="rId4">
            <a:alphaModFix/>
          </a:blip>
          <a:stretch>
            <a:fillRect/>
          </a:stretch>
        </p:blipFill>
        <p:spPr>
          <a:xfrm>
            <a:off x="6055751" y="1358975"/>
            <a:ext cx="3088250" cy="2582576"/>
          </a:xfrm>
          <a:prstGeom prst="rect">
            <a:avLst/>
          </a:prstGeom>
          <a:noFill/>
          <a:ln cap="flat" cmpd="sng" w="19050">
            <a:solidFill>
              <a:schemeClr val="lt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9"/>
          <p:cNvSpPr/>
          <p:nvPr/>
        </p:nvSpPr>
        <p:spPr>
          <a:xfrm>
            <a:off x="3413775" y="1542200"/>
            <a:ext cx="2331600" cy="3045900"/>
          </a:xfrm>
          <a:prstGeom prst="frame">
            <a:avLst>
              <a:gd fmla="val 2236" name="adj1"/>
            </a:avLst>
          </a:prstGeom>
          <a:gradFill>
            <a:gsLst>
              <a:gs pos="0">
                <a:schemeClr val="dk2"/>
              </a:gs>
              <a:gs pos="100000">
                <a:schemeClr val="accent2"/>
              </a:gs>
            </a:gsLst>
            <a:lin ang="90069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9"/>
          <p:cNvSpPr/>
          <p:nvPr/>
        </p:nvSpPr>
        <p:spPr>
          <a:xfrm>
            <a:off x="5885025" y="1542200"/>
            <a:ext cx="2402700" cy="3045900"/>
          </a:xfrm>
          <a:prstGeom prst="frame">
            <a:avLst>
              <a:gd fmla="val 2236" name="adj1"/>
            </a:avLst>
          </a:prstGeom>
          <a:gradFill>
            <a:gsLst>
              <a:gs pos="0">
                <a:schemeClr val="dk2"/>
              </a:gs>
              <a:gs pos="100000">
                <a:schemeClr val="accent2"/>
              </a:gs>
            </a:gsLst>
            <a:lin ang="90069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9"/>
          <p:cNvSpPr/>
          <p:nvPr/>
        </p:nvSpPr>
        <p:spPr>
          <a:xfrm>
            <a:off x="722375" y="1542200"/>
            <a:ext cx="2545800" cy="3045900"/>
          </a:xfrm>
          <a:prstGeom prst="frame">
            <a:avLst>
              <a:gd fmla="val 2236" name="adj1"/>
            </a:avLst>
          </a:prstGeom>
          <a:gradFill>
            <a:gsLst>
              <a:gs pos="0">
                <a:schemeClr val="dk2"/>
              </a:gs>
              <a:gs pos="100000">
                <a:schemeClr val="accent2"/>
              </a:gs>
            </a:gsLst>
            <a:lin ang="90069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9"/>
          <p:cNvSpPr txBox="1"/>
          <p:nvPr>
            <p:ph type="title"/>
          </p:nvPr>
        </p:nvSpPr>
        <p:spPr>
          <a:xfrm>
            <a:off x="722376" y="539496"/>
            <a:ext cx="77085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Statement</a:t>
            </a:r>
            <a:endParaRPr/>
          </a:p>
        </p:txBody>
      </p:sp>
      <p:graphicFrame>
        <p:nvGraphicFramePr>
          <p:cNvPr id="405" name="Google Shape;405;p39"/>
          <p:cNvGraphicFramePr/>
          <p:nvPr/>
        </p:nvGraphicFramePr>
        <p:xfrm>
          <a:off x="985600" y="1763050"/>
          <a:ext cx="3000000" cy="3000000"/>
        </p:xfrm>
        <a:graphic>
          <a:graphicData uri="http://schemas.openxmlformats.org/drawingml/2006/table">
            <a:tbl>
              <a:tblPr>
                <a:noFill/>
                <a:tableStyleId>{9CFD9CC7-CD7E-4DE6-8545-E3DB97ABA3C7}</a:tableStyleId>
              </a:tblPr>
              <a:tblGrid>
                <a:gridCol w="2083325"/>
              </a:tblGrid>
              <a:tr h="513150">
                <a:tc>
                  <a:txBody>
                    <a:bodyPr/>
                    <a:lstStyle/>
                    <a:p>
                      <a:pPr indent="0" lvl="0" marL="0" rtl="0" algn="ctr">
                        <a:spcBef>
                          <a:spcPts val="0"/>
                        </a:spcBef>
                        <a:spcAft>
                          <a:spcPts val="1200"/>
                        </a:spcAft>
                        <a:buNone/>
                      </a:pPr>
                      <a:r>
                        <a:rPr b="1" lang="en" sz="2200">
                          <a:solidFill>
                            <a:schemeClr val="lt1"/>
                          </a:solidFill>
                          <a:latin typeface="Quantico"/>
                          <a:ea typeface="Quantico"/>
                          <a:cs typeface="Quantico"/>
                          <a:sym typeface="Quantico"/>
                        </a:rPr>
                        <a:t>Background</a:t>
                      </a:r>
                      <a:endParaRPr b="1" sz="1100">
                        <a:latin typeface="Quantico"/>
                        <a:ea typeface="Quantico"/>
                        <a:cs typeface="Quantico"/>
                        <a:sym typeface="Quantico"/>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1011250">
                <a:tc>
                  <a:txBody>
                    <a:bodyPr/>
                    <a:lstStyle/>
                    <a:p>
                      <a:pPr indent="0" lvl="0" marL="0" rtl="0" algn="ctr">
                        <a:spcBef>
                          <a:spcPts val="0"/>
                        </a:spcBef>
                        <a:spcAft>
                          <a:spcPts val="0"/>
                        </a:spcAft>
                        <a:buNone/>
                      </a:pPr>
                      <a:r>
                        <a:t/>
                      </a:r>
                      <a:endParaRPr>
                        <a:solidFill>
                          <a:schemeClr val="lt1"/>
                        </a:solidFill>
                        <a:latin typeface="Catamaran"/>
                        <a:ea typeface="Catamaran"/>
                        <a:cs typeface="Catamaran"/>
                        <a:sym typeface="Catamaran"/>
                      </a:endParaRPr>
                    </a:p>
                    <a:p>
                      <a:pPr indent="0" lvl="0" marL="0" rtl="0" algn="ctr">
                        <a:spcBef>
                          <a:spcPts val="0"/>
                        </a:spcBef>
                        <a:spcAft>
                          <a:spcPts val="0"/>
                        </a:spcAft>
                        <a:buNone/>
                      </a:pPr>
                      <a:r>
                        <a:rPr lang="en">
                          <a:solidFill>
                            <a:schemeClr val="lt1"/>
                          </a:solidFill>
                          <a:latin typeface="Catamaran"/>
                          <a:ea typeface="Catamaran"/>
                          <a:cs typeface="Catamaran"/>
                          <a:sym typeface="Catamaran"/>
                        </a:rPr>
                        <a:t>Diabetes is a chronic (long-lasting) health condition that affects how your body turns food into energy. </a:t>
                      </a:r>
                      <a:endParaRPr>
                        <a:latin typeface="Catamaran"/>
                        <a:ea typeface="Catamaran"/>
                        <a:cs typeface="Catamaran"/>
                        <a:sym typeface="Catamaran"/>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lt2"/>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pSp>
        <p:nvGrpSpPr>
          <p:cNvPr id="406" name="Google Shape;406;p39"/>
          <p:cNvGrpSpPr/>
          <p:nvPr/>
        </p:nvGrpSpPr>
        <p:grpSpPr>
          <a:xfrm>
            <a:off x="6834675" y="1128025"/>
            <a:ext cx="503400" cy="503700"/>
            <a:chOff x="6691900" y="2196650"/>
            <a:chExt cx="503400" cy="503700"/>
          </a:xfrm>
        </p:grpSpPr>
        <p:sp>
          <p:nvSpPr>
            <p:cNvPr id="407" name="Google Shape;407;p39"/>
            <p:cNvSpPr/>
            <p:nvPr/>
          </p:nvSpPr>
          <p:spPr>
            <a:xfrm>
              <a:off x="6691900" y="2196650"/>
              <a:ext cx="503400" cy="503700"/>
            </a:xfrm>
            <a:prstGeom prst="donut">
              <a:avLst>
                <a:gd fmla="val 4979" name="adj"/>
              </a:avLst>
            </a:prstGeom>
            <a:gradFill>
              <a:gsLst>
                <a:gs pos="0">
                  <a:schemeClr val="dk2"/>
                </a:gs>
                <a:gs pos="100000">
                  <a:schemeClr val="accent2"/>
                </a:gs>
              </a:gsLst>
              <a:lin ang="90069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200">
                <a:latin typeface="Quantico"/>
                <a:ea typeface="Quantico"/>
                <a:cs typeface="Quantico"/>
                <a:sym typeface="Quantico"/>
              </a:endParaRPr>
            </a:p>
          </p:txBody>
        </p:sp>
        <p:sp>
          <p:nvSpPr>
            <p:cNvPr id="408" name="Google Shape;408;p39"/>
            <p:cNvSpPr/>
            <p:nvPr/>
          </p:nvSpPr>
          <p:spPr>
            <a:xfrm>
              <a:off x="6719500" y="2224250"/>
              <a:ext cx="448200" cy="448500"/>
            </a:xfrm>
            <a:prstGeom prst="ellipse">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400">
                <a:latin typeface="Quantico"/>
                <a:ea typeface="Quantico"/>
                <a:cs typeface="Quantico"/>
                <a:sym typeface="Quantico"/>
              </a:endParaRPr>
            </a:p>
          </p:txBody>
        </p:sp>
      </p:grpSp>
      <p:graphicFrame>
        <p:nvGraphicFramePr>
          <p:cNvPr id="409" name="Google Shape;409;p39"/>
          <p:cNvGraphicFramePr/>
          <p:nvPr/>
        </p:nvGraphicFramePr>
        <p:xfrm>
          <a:off x="3680350" y="1763050"/>
          <a:ext cx="3000000" cy="3000000"/>
        </p:xfrm>
        <a:graphic>
          <a:graphicData uri="http://schemas.openxmlformats.org/drawingml/2006/table">
            <a:tbl>
              <a:tblPr>
                <a:noFill/>
                <a:tableStyleId>{9CFD9CC7-CD7E-4DE6-8545-E3DB97ABA3C7}</a:tableStyleId>
              </a:tblPr>
              <a:tblGrid>
                <a:gridCol w="1760225"/>
              </a:tblGrid>
              <a:tr h="513150">
                <a:tc>
                  <a:txBody>
                    <a:bodyPr/>
                    <a:lstStyle/>
                    <a:p>
                      <a:pPr indent="0" lvl="0" marL="0" rtl="0" algn="ctr">
                        <a:spcBef>
                          <a:spcPts val="0"/>
                        </a:spcBef>
                        <a:spcAft>
                          <a:spcPts val="1200"/>
                        </a:spcAft>
                        <a:buNone/>
                      </a:pPr>
                      <a:r>
                        <a:rPr b="1" lang="en" sz="2200">
                          <a:solidFill>
                            <a:schemeClr val="lt1"/>
                          </a:solidFill>
                          <a:latin typeface="Quantico"/>
                          <a:ea typeface="Quantico"/>
                          <a:cs typeface="Quantico"/>
                          <a:sym typeface="Quantico"/>
                        </a:rPr>
                        <a:t>Problem</a:t>
                      </a:r>
                      <a:endParaRPr b="1" sz="2200">
                        <a:latin typeface="Quantico"/>
                        <a:ea typeface="Quantico"/>
                        <a:cs typeface="Quantico"/>
                        <a:sym typeface="Quantico"/>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1011250">
                <a:tc>
                  <a:txBody>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Diabetes is not only one of the top ten leading causes of death in the world, but also the 2nd most expensive chronic disease in the US (National Association  for Biomedical Research)</a:t>
                      </a:r>
                      <a:endParaRPr>
                        <a:latin typeface="Catamaran"/>
                        <a:ea typeface="Catamaran"/>
                        <a:cs typeface="Catamaran"/>
                        <a:sym typeface="Catamaran"/>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lt2"/>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410" name="Google Shape;410;p39"/>
          <p:cNvGraphicFramePr/>
          <p:nvPr/>
        </p:nvGraphicFramePr>
        <p:xfrm>
          <a:off x="6150575" y="1763050"/>
          <a:ext cx="3000000" cy="3000000"/>
        </p:xfrm>
        <a:graphic>
          <a:graphicData uri="http://schemas.openxmlformats.org/drawingml/2006/table">
            <a:tbl>
              <a:tblPr>
                <a:noFill/>
                <a:tableStyleId>{9CFD9CC7-CD7E-4DE6-8545-E3DB97ABA3C7}</a:tableStyleId>
              </a:tblPr>
              <a:tblGrid>
                <a:gridCol w="1905625"/>
              </a:tblGrid>
              <a:tr h="513150">
                <a:tc>
                  <a:txBody>
                    <a:bodyPr/>
                    <a:lstStyle/>
                    <a:p>
                      <a:pPr indent="0" lvl="0" marL="0" rtl="0" algn="ctr">
                        <a:spcBef>
                          <a:spcPts val="0"/>
                        </a:spcBef>
                        <a:spcAft>
                          <a:spcPts val="1200"/>
                        </a:spcAft>
                        <a:buNone/>
                      </a:pPr>
                      <a:r>
                        <a:rPr b="1" lang="en" sz="2200">
                          <a:solidFill>
                            <a:schemeClr val="lt1"/>
                          </a:solidFill>
                          <a:latin typeface="Quantico"/>
                          <a:ea typeface="Quantico"/>
                          <a:cs typeface="Quantico"/>
                          <a:sym typeface="Quantico"/>
                        </a:rPr>
                        <a:t>Solution</a:t>
                      </a:r>
                      <a:endParaRPr b="1" sz="2200">
                        <a:latin typeface="Quantico"/>
                        <a:ea typeface="Quantico"/>
                        <a:cs typeface="Quantico"/>
                        <a:sym typeface="Quantico"/>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1011250">
                <a:tc>
                  <a:txBody>
                    <a:bodyPr/>
                    <a:lstStyle/>
                    <a:p>
                      <a:pPr indent="0" lvl="0" marL="0" rtl="0" algn="ctr">
                        <a:spcBef>
                          <a:spcPts val="0"/>
                        </a:spcBef>
                        <a:spcAft>
                          <a:spcPts val="0"/>
                        </a:spcAft>
                        <a:buNone/>
                      </a:pPr>
                      <a:r>
                        <a:t/>
                      </a:r>
                      <a:endParaRPr>
                        <a:solidFill>
                          <a:schemeClr val="lt1"/>
                        </a:solidFill>
                        <a:latin typeface="Catamaran"/>
                        <a:ea typeface="Catamaran"/>
                        <a:cs typeface="Catamaran"/>
                        <a:sym typeface="Catamaran"/>
                      </a:endParaRPr>
                    </a:p>
                    <a:p>
                      <a:pPr indent="0" lvl="0" marL="0" rtl="0" algn="ctr">
                        <a:spcBef>
                          <a:spcPts val="0"/>
                        </a:spcBef>
                        <a:spcAft>
                          <a:spcPts val="0"/>
                        </a:spcAft>
                        <a:buNone/>
                      </a:pPr>
                      <a:r>
                        <a:rPr lang="en">
                          <a:solidFill>
                            <a:schemeClr val="lt1"/>
                          </a:solidFill>
                          <a:latin typeface="Catamaran"/>
                          <a:ea typeface="Catamaran"/>
                          <a:cs typeface="Catamaran"/>
                          <a:sym typeface="Catamaran"/>
                        </a:rPr>
                        <a:t>Therefore, we want to classify a diabetic patient’s hospital readmission status with the ultimate goal of improving patient outcomes.</a:t>
                      </a:r>
                      <a:endParaRPr>
                        <a:latin typeface="Catamaran"/>
                        <a:ea typeface="Catamaran"/>
                        <a:cs typeface="Catamaran"/>
                        <a:sym typeface="Catamaran"/>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lt2"/>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11" name="Google Shape;411;p39"/>
          <p:cNvSpPr/>
          <p:nvPr/>
        </p:nvSpPr>
        <p:spPr>
          <a:xfrm>
            <a:off x="6936613" y="1270563"/>
            <a:ext cx="299519" cy="218630"/>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0"/>
          <p:cNvSpPr txBox="1"/>
          <p:nvPr>
            <p:ph type="title"/>
          </p:nvPr>
        </p:nvSpPr>
        <p:spPr>
          <a:xfrm>
            <a:off x="720000" y="539500"/>
            <a:ext cx="7704000" cy="457200"/>
          </a:xfrm>
          <a:prstGeom prst="rect">
            <a:avLst/>
          </a:prstGeom>
          <a:solidFill>
            <a:srgbClr val="161616"/>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Overview of the Dataset</a:t>
            </a:r>
            <a:endParaRPr>
              <a:solidFill>
                <a:schemeClr val="lt2"/>
              </a:solidFill>
            </a:endParaRPr>
          </a:p>
        </p:txBody>
      </p:sp>
      <p:sp>
        <p:nvSpPr>
          <p:cNvPr id="417" name="Google Shape;417;p40"/>
          <p:cNvSpPr txBox="1"/>
          <p:nvPr>
            <p:ph idx="1" type="body"/>
          </p:nvPr>
        </p:nvSpPr>
        <p:spPr>
          <a:xfrm>
            <a:off x="189950" y="1086275"/>
            <a:ext cx="7704000" cy="3578700"/>
          </a:xfrm>
          <a:prstGeom prst="rect">
            <a:avLst/>
          </a:prstGeom>
        </p:spPr>
        <p:txBody>
          <a:bodyPr anchorCtr="0" anchor="t" bIns="91425" lIns="91425" spcFirstLastPara="1" rIns="91425" wrap="square" tIns="91425">
            <a:noAutofit/>
          </a:bodyPr>
          <a:lstStyle/>
          <a:p>
            <a:pPr indent="-216916" lvl="0" marL="356616" marR="50800" rtl="0" algn="l">
              <a:lnSpc>
                <a:spcPct val="115000"/>
              </a:lnSpc>
              <a:spcBef>
                <a:spcPts val="0"/>
              </a:spcBef>
              <a:spcAft>
                <a:spcPts val="0"/>
              </a:spcAft>
              <a:buSzPts val="1400"/>
              <a:buFont typeface="Catamaran"/>
              <a:buChar char="●"/>
            </a:pPr>
            <a:r>
              <a:rPr lang="en" sz="1400"/>
              <a:t>The data represents 10 years (1999-2008) of clinical care at 130 US hospitals</a:t>
            </a:r>
            <a:endParaRPr sz="1400"/>
          </a:p>
          <a:p>
            <a:pPr indent="-216916" lvl="0" marL="356616" marR="50800" rtl="0" algn="l">
              <a:lnSpc>
                <a:spcPct val="115000"/>
              </a:lnSpc>
              <a:spcBef>
                <a:spcPts val="0"/>
              </a:spcBef>
              <a:spcAft>
                <a:spcPts val="0"/>
              </a:spcAft>
              <a:buSzPts val="1400"/>
              <a:buFont typeface="Catamaran"/>
              <a:buChar char="●"/>
            </a:pPr>
            <a:r>
              <a:rPr lang="en" sz="1400"/>
              <a:t>It includes over 50 features representing patient and hospital outcomes such as:</a:t>
            </a:r>
            <a:endParaRPr sz="1400"/>
          </a:p>
          <a:p>
            <a:pPr indent="0" lvl="0" marL="0" marR="50800" rtl="0" algn="l">
              <a:lnSpc>
                <a:spcPct val="115000"/>
              </a:lnSpc>
              <a:spcBef>
                <a:spcPts val="0"/>
              </a:spcBef>
              <a:spcAft>
                <a:spcPts val="0"/>
              </a:spcAft>
              <a:buNone/>
            </a:pPr>
            <a:r>
              <a:t/>
            </a:r>
            <a:endParaRPr sz="1400"/>
          </a:p>
          <a:p>
            <a:pPr indent="-215900" lvl="1" marL="482600" marR="50800" rtl="0" algn="l">
              <a:lnSpc>
                <a:spcPct val="150000"/>
              </a:lnSpc>
              <a:spcBef>
                <a:spcPts val="0"/>
              </a:spcBef>
              <a:spcAft>
                <a:spcPts val="0"/>
              </a:spcAft>
              <a:buSzPts val="1400"/>
              <a:buChar char="○"/>
            </a:pPr>
            <a:r>
              <a:rPr lang="en" sz="1400"/>
              <a:t>Race,  Gender,  Age,  Weight,  Admission Code</a:t>
            </a:r>
            <a:endParaRPr sz="1400"/>
          </a:p>
          <a:p>
            <a:pPr indent="-215900" lvl="1" marL="482600" marR="50800" rtl="0" algn="l">
              <a:lnSpc>
                <a:spcPct val="150000"/>
              </a:lnSpc>
              <a:spcBef>
                <a:spcPts val="0"/>
              </a:spcBef>
              <a:spcAft>
                <a:spcPts val="0"/>
              </a:spcAft>
              <a:buSzPts val="1400"/>
              <a:buChar char="○"/>
            </a:pPr>
            <a:r>
              <a:rPr lang="en" sz="1400"/>
              <a:t>Number of ( Procedures,  Medications,  Diagnoses ) </a:t>
            </a:r>
            <a:endParaRPr sz="1400"/>
          </a:p>
          <a:p>
            <a:pPr indent="-215900" lvl="1" marL="482600" marR="50800" rtl="0" algn="l">
              <a:lnSpc>
                <a:spcPct val="150000"/>
              </a:lnSpc>
              <a:spcBef>
                <a:spcPts val="0"/>
              </a:spcBef>
              <a:spcAft>
                <a:spcPts val="0"/>
              </a:spcAft>
              <a:buSzPts val="1400"/>
              <a:buChar char="○"/>
            </a:pPr>
            <a:r>
              <a:rPr lang="en" sz="1400"/>
              <a:t>Time in </a:t>
            </a:r>
            <a:r>
              <a:rPr lang="en" sz="1400"/>
              <a:t>Hospital</a:t>
            </a:r>
            <a:r>
              <a:rPr lang="en" sz="1400"/>
              <a:t>,  Medical Test Results, Diagnosis Codes, etc.</a:t>
            </a:r>
            <a:endParaRPr sz="1400"/>
          </a:p>
          <a:p>
            <a:pPr indent="0" lvl="0" marL="0" marR="50800" rtl="0" algn="l">
              <a:lnSpc>
                <a:spcPct val="115000"/>
              </a:lnSpc>
              <a:spcBef>
                <a:spcPts val="0"/>
              </a:spcBef>
              <a:spcAft>
                <a:spcPts val="0"/>
              </a:spcAft>
              <a:buNone/>
            </a:pPr>
            <a:r>
              <a:t/>
            </a:r>
            <a:endParaRPr sz="1400"/>
          </a:p>
          <a:p>
            <a:pPr indent="-216916" lvl="0" marL="356616" marR="50800" rtl="0" algn="l">
              <a:lnSpc>
                <a:spcPct val="115000"/>
              </a:lnSpc>
              <a:spcBef>
                <a:spcPts val="0"/>
              </a:spcBef>
              <a:spcAft>
                <a:spcPts val="0"/>
              </a:spcAft>
              <a:buSzPts val="1400"/>
              <a:buChar char="●"/>
            </a:pPr>
            <a:r>
              <a:rPr lang="en" sz="1400"/>
              <a:t>The target variable is “readmitted”,  which contains three values: no readmission, a readmission in less than 30 days, and a readmission in more than 30 days.</a:t>
            </a:r>
            <a:endParaRPr sz="1400"/>
          </a:p>
          <a:p>
            <a:pPr indent="-216916" lvl="0" marL="356616" marR="50800" rtl="0" algn="l">
              <a:lnSpc>
                <a:spcPct val="115000"/>
              </a:lnSpc>
              <a:spcBef>
                <a:spcPts val="0"/>
              </a:spcBef>
              <a:spcAft>
                <a:spcPts val="0"/>
              </a:spcAft>
              <a:buSzPts val="1400"/>
              <a:buChar char="●"/>
            </a:pPr>
            <a:r>
              <a:rPr lang="en" sz="1400"/>
              <a:t>The 3 target variables will be mapped to a binary classification:</a:t>
            </a:r>
            <a:endParaRPr sz="1400"/>
          </a:p>
          <a:p>
            <a:pPr indent="-215900" lvl="1" marL="482600" marR="50800" rtl="0" algn="l">
              <a:lnSpc>
                <a:spcPct val="115000"/>
              </a:lnSpc>
              <a:spcBef>
                <a:spcPts val="0"/>
              </a:spcBef>
              <a:spcAft>
                <a:spcPts val="0"/>
              </a:spcAft>
              <a:buSzPts val="1400"/>
              <a:buChar char="○"/>
            </a:pPr>
            <a:r>
              <a:rPr lang="en" sz="1400"/>
              <a:t>No readmission (0)   &amp;   readmission (1)</a:t>
            </a:r>
            <a:endParaRPr sz="1400"/>
          </a:p>
          <a:p>
            <a:pPr indent="0" lvl="0" marL="0" marR="50800" rtl="0" algn="l">
              <a:lnSpc>
                <a:spcPct val="100000"/>
              </a:lnSpc>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1"/>
          <p:cNvSpPr txBox="1"/>
          <p:nvPr>
            <p:ph type="title"/>
          </p:nvPr>
        </p:nvSpPr>
        <p:spPr>
          <a:xfrm>
            <a:off x="717750" y="2378523"/>
            <a:ext cx="4435500" cy="154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900">
                <a:solidFill>
                  <a:schemeClr val="lt1"/>
                </a:solidFill>
              </a:rPr>
              <a:t>Preprocessing</a:t>
            </a:r>
            <a:r>
              <a:rPr lang="en" sz="4900"/>
              <a:t> </a:t>
            </a:r>
            <a:endParaRPr sz="4900"/>
          </a:p>
          <a:p>
            <a:pPr indent="0" lvl="0" marL="0" rtl="0" algn="l">
              <a:spcBef>
                <a:spcPts val="0"/>
              </a:spcBef>
              <a:spcAft>
                <a:spcPts val="0"/>
              </a:spcAft>
              <a:buNone/>
            </a:pPr>
            <a:r>
              <a:rPr lang="en"/>
              <a:t>-</a:t>
            </a:r>
            <a:endParaRPr/>
          </a:p>
        </p:txBody>
      </p:sp>
      <p:sp>
        <p:nvSpPr>
          <p:cNvPr id="423" name="Google Shape;423;p41"/>
          <p:cNvSpPr/>
          <p:nvPr/>
        </p:nvSpPr>
        <p:spPr>
          <a:xfrm>
            <a:off x="717750" y="1233467"/>
            <a:ext cx="2188383" cy="1018855"/>
          </a:xfrm>
          <a:prstGeom prst="rect">
            <a:avLst/>
          </a:prstGeom>
        </p:spPr>
        <p:txBody>
          <a:bodyPr>
            <a:prstTxWarp prst="textPlain"/>
          </a:bodyPr>
          <a:lstStyle/>
          <a:p>
            <a:pPr lvl="0" algn="ctr"/>
            <a:r>
              <a:rPr b="1" i="0">
                <a:ln cap="flat" cmpd="sng" w="19050">
                  <a:solidFill>
                    <a:schemeClr val="lt2"/>
                  </a:solidFill>
                  <a:prstDash val="solid"/>
                  <a:round/>
                  <a:headEnd len="sm" w="sm" type="none"/>
                  <a:tailEnd len="sm" w="sm" type="none"/>
                </a:ln>
                <a:noFill/>
                <a:latin typeface="Quantico"/>
              </a:rPr>
              <a:t>0.2</a:t>
            </a:r>
          </a:p>
        </p:txBody>
      </p:sp>
      <p:pic>
        <p:nvPicPr>
          <p:cNvPr id="424" name="Google Shape;424;p41"/>
          <p:cNvPicPr preferRelativeResize="0"/>
          <p:nvPr/>
        </p:nvPicPr>
        <p:blipFill rotWithShape="1">
          <a:blip r:embed="rId3">
            <a:alphaModFix/>
          </a:blip>
          <a:srcRect b="0" l="41250" r="10196" t="0"/>
          <a:stretch/>
        </p:blipFill>
        <p:spPr>
          <a:xfrm>
            <a:off x="5397050" y="0"/>
            <a:ext cx="3746950" cy="5143501"/>
          </a:xfrm>
          <a:prstGeom prst="rect">
            <a:avLst/>
          </a:prstGeom>
          <a:noFill/>
          <a:ln cap="flat" cmpd="sng" w="19050">
            <a:solidFill>
              <a:schemeClr val="lt2"/>
            </a:solidFill>
            <a:prstDash val="solid"/>
            <a:round/>
            <a:headEnd len="sm" w="sm" type="none"/>
            <a:tailEnd len="sm" w="sm" type="none"/>
          </a:ln>
        </p:spPr>
      </p:pic>
      <p:sp>
        <p:nvSpPr>
          <p:cNvPr id="425" name="Google Shape;425;p41"/>
          <p:cNvSpPr/>
          <p:nvPr/>
        </p:nvSpPr>
        <p:spPr>
          <a:xfrm>
            <a:off x="717753" y="3997740"/>
            <a:ext cx="3774900" cy="843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41"/>
          <p:cNvGrpSpPr/>
          <p:nvPr/>
        </p:nvGrpSpPr>
        <p:grpSpPr>
          <a:xfrm flipH="1">
            <a:off x="-10531" y="137479"/>
            <a:ext cx="1823016" cy="296643"/>
            <a:chOff x="7857346" y="3902355"/>
            <a:chExt cx="1823016" cy="296643"/>
          </a:xfrm>
        </p:grpSpPr>
        <p:sp>
          <p:nvSpPr>
            <p:cNvPr id="427" name="Google Shape;427;p4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1"/>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1"/>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1"/>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2"/>
          <p:cNvSpPr txBox="1"/>
          <p:nvPr>
            <p:ph type="title"/>
          </p:nvPr>
        </p:nvSpPr>
        <p:spPr>
          <a:xfrm>
            <a:off x="56825" y="111250"/>
            <a:ext cx="8757900" cy="80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700"/>
              <a:t>Data Manipulation &amp; Drops</a:t>
            </a:r>
            <a:endParaRPr sz="4700"/>
          </a:p>
        </p:txBody>
      </p:sp>
      <p:sp>
        <p:nvSpPr>
          <p:cNvPr id="438" name="Google Shape;438;p42"/>
          <p:cNvSpPr txBox="1"/>
          <p:nvPr>
            <p:ph idx="1" type="subTitle"/>
          </p:nvPr>
        </p:nvSpPr>
        <p:spPr>
          <a:xfrm>
            <a:off x="-60950" y="1034225"/>
            <a:ext cx="4065900" cy="3775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Map Class to (0,1)       No-&gt;0     (&lt;30 &amp; &gt;30)-&gt; 1</a:t>
            </a:r>
            <a:endParaRPr sz="1400"/>
          </a:p>
          <a:p>
            <a:pPr indent="-317500" lvl="0" marL="457200" rtl="0" algn="l">
              <a:lnSpc>
                <a:spcPct val="150000"/>
              </a:lnSpc>
              <a:spcBef>
                <a:spcPts val="0"/>
              </a:spcBef>
              <a:spcAft>
                <a:spcPts val="0"/>
              </a:spcAft>
              <a:buSzPts val="1400"/>
              <a:buChar char="●"/>
            </a:pPr>
            <a:r>
              <a:rPr lang="en" sz="1400"/>
              <a:t>Drop Irrelevant Features (e.g Patient Number)</a:t>
            </a:r>
            <a:endParaRPr sz="1400"/>
          </a:p>
          <a:p>
            <a:pPr indent="-317500" lvl="0" marL="457200" rtl="0" algn="l">
              <a:lnSpc>
                <a:spcPct val="150000"/>
              </a:lnSpc>
              <a:spcBef>
                <a:spcPts val="0"/>
              </a:spcBef>
              <a:spcAft>
                <a:spcPts val="0"/>
              </a:spcAft>
              <a:buSzPts val="1400"/>
              <a:buChar char="●"/>
            </a:pPr>
            <a:r>
              <a:rPr lang="en" sz="1400"/>
              <a:t>Drop Columns with too many missing values</a:t>
            </a:r>
            <a:endParaRPr sz="1400"/>
          </a:p>
          <a:p>
            <a:pPr indent="-317500" lvl="0" marL="457200" rtl="0" algn="l">
              <a:lnSpc>
                <a:spcPct val="150000"/>
              </a:lnSpc>
              <a:spcBef>
                <a:spcPts val="0"/>
              </a:spcBef>
              <a:spcAft>
                <a:spcPts val="0"/>
              </a:spcAft>
              <a:buSzPts val="1400"/>
              <a:buChar char="●"/>
            </a:pPr>
            <a:r>
              <a:rPr lang="en" sz="1400"/>
              <a:t>Drop Remaining Rows with NAs</a:t>
            </a:r>
            <a:endParaRPr sz="1400"/>
          </a:p>
          <a:p>
            <a:pPr indent="0" lvl="0" marL="0" rtl="0" algn="l">
              <a:lnSpc>
                <a:spcPct val="150000"/>
              </a:lnSpc>
              <a:spcBef>
                <a:spcPts val="0"/>
              </a:spcBef>
              <a:spcAft>
                <a:spcPts val="0"/>
              </a:spcAft>
              <a:buNone/>
            </a:pPr>
            <a:r>
              <a:t/>
            </a:r>
            <a:endParaRPr sz="1400"/>
          </a:p>
          <a:p>
            <a:pPr indent="0" lvl="0" marL="0" rtl="0" algn="l">
              <a:lnSpc>
                <a:spcPct val="150000"/>
              </a:lnSpc>
              <a:spcBef>
                <a:spcPts val="0"/>
              </a:spcBef>
              <a:spcAft>
                <a:spcPts val="0"/>
              </a:spcAft>
              <a:buNone/>
            </a:pPr>
            <a:r>
              <a:t/>
            </a:r>
            <a:endParaRPr sz="1400"/>
          </a:p>
        </p:txBody>
      </p:sp>
      <p:pic>
        <p:nvPicPr>
          <p:cNvPr id="439" name="Google Shape;439;p42"/>
          <p:cNvPicPr preferRelativeResize="0"/>
          <p:nvPr/>
        </p:nvPicPr>
        <p:blipFill>
          <a:blip r:embed="rId3">
            <a:alphaModFix/>
          </a:blip>
          <a:stretch>
            <a:fillRect/>
          </a:stretch>
        </p:blipFill>
        <p:spPr>
          <a:xfrm>
            <a:off x="928200" y="2419763"/>
            <a:ext cx="2087600" cy="2497875"/>
          </a:xfrm>
          <a:prstGeom prst="rect">
            <a:avLst/>
          </a:prstGeom>
          <a:noFill/>
          <a:ln>
            <a:noFill/>
          </a:ln>
        </p:spPr>
      </p:pic>
      <p:grpSp>
        <p:nvGrpSpPr>
          <p:cNvPr id="440" name="Google Shape;440;p42"/>
          <p:cNvGrpSpPr/>
          <p:nvPr/>
        </p:nvGrpSpPr>
        <p:grpSpPr>
          <a:xfrm>
            <a:off x="7990096" y="111248"/>
            <a:ext cx="1081964" cy="1060212"/>
            <a:chOff x="729238" y="1179665"/>
            <a:chExt cx="1636117" cy="1526144"/>
          </a:xfrm>
        </p:grpSpPr>
        <p:grpSp>
          <p:nvGrpSpPr>
            <p:cNvPr id="441" name="Google Shape;441;p42"/>
            <p:cNvGrpSpPr/>
            <p:nvPr/>
          </p:nvGrpSpPr>
          <p:grpSpPr>
            <a:xfrm>
              <a:off x="729238" y="1179665"/>
              <a:ext cx="80700" cy="1526144"/>
              <a:chOff x="729238" y="1179665"/>
              <a:chExt cx="80700" cy="1526144"/>
            </a:xfrm>
          </p:grpSpPr>
          <p:sp>
            <p:nvSpPr>
              <p:cNvPr id="442" name="Google Shape;442;p42"/>
              <p:cNvSpPr/>
              <p:nvPr/>
            </p:nvSpPr>
            <p:spPr>
              <a:xfrm>
                <a:off x="72923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2"/>
              <p:cNvSpPr/>
              <p:nvPr/>
            </p:nvSpPr>
            <p:spPr>
              <a:xfrm>
                <a:off x="72923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2"/>
              <p:cNvSpPr/>
              <p:nvPr/>
            </p:nvSpPr>
            <p:spPr>
              <a:xfrm>
                <a:off x="72923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2"/>
              <p:cNvSpPr/>
              <p:nvPr/>
            </p:nvSpPr>
            <p:spPr>
              <a:xfrm>
                <a:off x="72923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42"/>
            <p:cNvGrpSpPr/>
            <p:nvPr/>
          </p:nvGrpSpPr>
          <p:grpSpPr>
            <a:xfrm>
              <a:off x="903098" y="1179665"/>
              <a:ext cx="80700" cy="1526144"/>
              <a:chOff x="903098" y="1179665"/>
              <a:chExt cx="80700" cy="1526144"/>
            </a:xfrm>
          </p:grpSpPr>
          <p:sp>
            <p:nvSpPr>
              <p:cNvPr id="453" name="Google Shape;453;p42"/>
              <p:cNvSpPr/>
              <p:nvPr/>
            </p:nvSpPr>
            <p:spPr>
              <a:xfrm>
                <a:off x="90309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2"/>
              <p:cNvSpPr/>
              <p:nvPr/>
            </p:nvSpPr>
            <p:spPr>
              <a:xfrm>
                <a:off x="90309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2"/>
              <p:cNvSpPr/>
              <p:nvPr/>
            </p:nvSpPr>
            <p:spPr>
              <a:xfrm>
                <a:off x="90309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2"/>
              <p:cNvSpPr/>
              <p:nvPr/>
            </p:nvSpPr>
            <p:spPr>
              <a:xfrm>
                <a:off x="90309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2"/>
              <p:cNvSpPr/>
              <p:nvPr/>
            </p:nvSpPr>
            <p:spPr>
              <a:xfrm>
                <a:off x="90309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2"/>
              <p:cNvSpPr/>
              <p:nvPr/>
            </p:nvSpPr>
            <p:spPr>
              <a:xfrm>
                <a:off x="90309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42"/>
            <p:cNvGrpSpPr/>
            <p:nvPr/>
          </p:nvGrpSpPr>
          <p:grpSpPr>
            <a:xfrm>
              <a:off x="1076958" y="1179665"/>
              <a:ext cx="80700" cy="1526144"/>
              <a:chOff x="1076958" y="1179665"/>
              <a:chExt cx="80700" cy="1526144"/>
            </a:xfrm>
          </p:grpSpPr>
          <p:sp>
            <p:nvSpPr>
              <p:cNvPr id="464" name="Google Shape;464;p42"/>
              <p:cNvSpPr/>
              <p:nvPr/>
            </p:nvSpPr>
            <p:spPr>
              <a:xfrm>
                <a:off x="107695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2"/>
              <p:cNvSpPr/>
              <p:nvPr/>
            </p:nvSpPr>
            <p:spPr>
              <a:xfrm>
                <a:off x="107695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2"/>
              <p:cNvSpPr/>
              <p:nvPr/>
            </p:nvSpPr>
            <p:spPr>
              <a:xfrm>
                <a:off x="107695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2"/>
              <p:cNvSpPr/>
              <p:nvPr/>
            </p:nvSpPr>
            <p:spPr>
              <a:xfrm>
                <a:off x="107695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2"/>
              <p:cNvSpPr/>
              <p:nvPr/>
            </p:nvSpPr>
            <p:spPr>
              <a:xfrm>
                <a:off x="107695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2"/>
              <p:cNvSpPr/>
              <p:nvPr/>
            </p:nvSpPr>
            <p:spPr>
              <a:xfrm>
                <a:off x="107695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2"/>
              <p:cNvSpPr/>
              <p:nvPr/>
            </p:nvSpPr>
            <p:spPr>
              <a:xfrm>
                <a:off x="1076958"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42"/>
            <p:cNvGrpSpPr/>
            <p:nvPr/>
          </p:nvGrpSpPr>
          <p:grpSpPr>
            <a:xfrm>
              <a:off x="1247707" y="1179665"/>
              <a:ext cx="80700" cy="1526144"/>
              <a:chOff x="1247707" y="1179665"/>
              <a:chExt cx="80700" cy="1526144"/>
            </a:xfrm>
          </p:grpSpPr>
          <p:sp>
            <p:nvSpPr>
              <p:cNvPr id="475" name="Google Shape;475;p42"/>
              <p:cNvSpPr/>
              <p:nvPr/>
            </p:nvSpPr>
            <p:spPr>
              <a:xfrm>
                <a:off x="124770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2"/>
              <p:cNvSpPr/>
              <p:nvPr/>
            </p:nvSpPr>
            <p:spPr>
              <a:xfrm>
                <a:off x="124770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2"/>
              <p:cNvSpPr/>
              <p:nvPr/>
            </p:nvSpPr>
            <p:spPr>
              <a:xfrm>
                <a:off x="124770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42"/>
            <p:cNvGrpSpPr/>
            <p:nvPr/>
          </p:nvGrpSpPr>
          <p:grpSpPr>
            <a:xfrm>
              <a:off x="1421567" y="1179665"/>
              <a:ext cx="80700" cy="1526144"/>
              <a:chOff x="1421567" y="1179665"/>
              <a:chExt cx="80700" cy="1526144"/>
            </a:xfrm>
          </p:grpSpPr>
          <p:sp>
            <p:nvSpPr>
              <p:cNvPr id="486" name="Google Shape;486;p42"/>
              <p:cNvSpPr/>
              <p:nvPr/>
            </p:nvSpPr>
            <p:spPr>
              <a:xfrm>
                <a:off x="142156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2"/>
              <p:cNvSpPr/>
              <p:nvPr/>
            </p:nvSpPr>
            <p:spPr>
              <a:xfrm>
                <a:off x="142156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2"/>
              <p:cNvSpPr/>
              <p:nvPr/>
            </p:nvSpPr>
            <p:spPr>
              <a:xfrm>
                <a:off x="142156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2"/>
              <p:cNvSpPr/>
              <p:nvPr/>
            </p:nvSpPr>
            <p:spPr>
              <a:xfrm>
                <a:off x="142156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2"/>
              <p:cNvSpPr/>
              <p:nvPr/>
            </p:nvSpPr>
            <p:spPr>
              <a:xfrm>
                <a:off x="142156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2"/>
              <p:cNvSpPr/>
              <p:nvPr/>
            </p:nvSpPr>
            <p:spPr>
              <a:xfrm>
                <a:off x="142156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2"/>
              <p:cNvSpPr/>
              <p:nvPr/>
            </p:nvSpPr>
            <p:spPr>
              <a:xfrm>
                <a:off x="142156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2"/>
              <p:cNvSpPr/>
              <p:nvPr/>
            </p:nvSpPr>
            <p:spPr>
              <a:xfrm>
                <a:off x="142156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42"/>
            <p:cNvGrpSpPr/>
            <p:nvPr/>
          </p:nvGrpSpPr>
          <p:grpSpPr>
            <a:xfrm>
              <a:off x="1592327" y="1179665"/>
              <a:ext cx="80700" cy="1526144"/>
              <a:chOff x="1592327" y="1179665"/>
              <a:chExt cx="80700" cy="1526144"/>
            </a:xfrm>
          </p:grpSpPr>
          <p:sp>
            <p:nvSpPr>
              <p:cNvPr id="497" name="Google Shape;497;p42"/>
              <p:cNvSpPr/>
              <p:nvPr/>
            </p:nvSpPr>
            <p:spPr>
              <a:xfrm>
                <a:off x="159232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2"/>
              <p:cNvSpPr/>
              <p:nvPr/>
            </p:nvSpPr>
            <p:spPr>
              <a:xfrm>
                <a:off x="159232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2"/>
              <p:cNvSpPr/>
              <p:nvPr/>
            </p:nvSpPr>
            <p:spPr>
              <a:xfrm>
                <a:off x="159232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2"/>
              <p:cNvSpPr/>
              <p:nvPr/>
            </p:nvSpPr>
            <p:spPr>
              <a:xfrm>
                <a:off x="159232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2"/>
              <p:cNvSpPr/>
              <p:nvPr/>
            </p:nvSpPr>
            <p:spPr>
              <a:xfrm>
                <a:off x="159232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2"/>
              <p:cNvSpPr/>
              <p:nvPr/>
            </p:nvSpPr>
            <p:spPr>
              <a:xfrm>
                <a:off x="159232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 name="Google Shape;507;p42"/>
            <p:cNvGrpSpPr/>
            <p:nvPr/>
          </p:nvGrpSpPr>
          <p:grpSpPr>
            <a:xfrm>
              <a:off x="1766187" y="1179665"/>
              <a:ext cx="80700" cy="1526144"/>
              <a:chOff x="1766187" y="1179665"/>
              <a:chExt cx="80700" cy="1526144"/>
            </a:xfrm>
          </p:grpSpPr>
          <p:sp>
            <p:nvSpPr>
              <p:cNvPr id="508" name="Google Shape;508;p42"/>
              <p:cNvSpPr/>
              <p:nvPr/>
            </p:nvSpPr>
            <p:spPr>
              <a:xfrm>
                <a:off x="176618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2"/>
              <p:cNvSpPr/>
              <p:nvPr/>
            </p:nvSpPr>
            <p:spPr>
              <a:xfrm>
                <a:off x="176618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2"/>
              <p:cNvSpPr/>
              <p:nvPr/>
            </p:nvSpPr>
            <p:spPr>
              <a:xfrm>
                <a:off x="176618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2"/>
              <p:cNvSpPr/>
              <p:nvPr/>
            </p:nvSpPr>
            <p:spPr>
              <a:xfrm>
                <a:off x="176618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2"/>
              <p:cNvSpPr/>
              <p:nvPr/>
            </p:nvSpPr>
            <p:spPr>
              <a:xfrm>
                <a:off x="176618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2"/>
              <p:cNvSpPr/>
              <p:nvPr/>
            </p:nvSpPr>
            <p:spPr>
              <a:xfrm>
                <a:off x="176618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2"/>
              <p:cNvSpPr/>
              <p:nvPr/>
            </p:nvSpPr>
            <p:spPr>
              <a:xfrm>
                <a:off x="176618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2"/>
              <p:cNvSpPr/>
              <p:nvPr/>
            </p:nvSpPr>
            <p:spPr>
              <a:xfrm>
                <a:off x="176618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2"/>
              <p:cNvSpPr/>
              <p:nvPr/>
            </p:nvSpPr>
            <p:spPr>
              <a:xfrm>
                <a:off x="1766187" y="2464413"/>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42"/>
            <p:cNvGrpSpPr/>
            <p:nvPr/>
          </p:nvGrpSpPr>
          <p:grpSpPr>
            <a:xfrm>
              <a:off x="1936935" y="1179665"/>
              <a:ext cx="80700" cy="1526144"/>
              <a:chOff x="1936935" y="1179665"/>
              <a:chExt cx="80700" cy="1526144"/>
            </a:xfrm>
          </p:grpSpPr>
          <p:sp>
            <p:nvSpPr>
              <p:cNvPr id="519" name="Google Shape;519;p42"/>
              <p:cNvSpPr/>
              <p:nvPr/>
            </p:nvSpPr>
            <p:spPr>
              <a:xfrm>
                <a:off x="193693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2"/>
              <p:cNvSpPr/>
              <p:nvPr/>
            </p:nvSpPr>
            <p:spPr>
              <a:xfrm>
                <a:off x="193693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2"/>
              <p:cNvSpPr/>
              <p:nvPr/>
            </p:nvSpPr>
            <p:spPr>
              <a:xfrm>
                <a:off x="193693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2"/>
              <p:cNvSpPr/>
              <p:nvPr/>
            </p:nvSpPr>
            <p:spPr>
              <a:xfrm>
                <a:off x="193693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2"/>
              <p:cNvSpPr/>
              <p:nvPr/>
            </p:nvSpPr>
            <p:spPr>
              <a:xfrm>
                <a:off x="193693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42"/>
            <p:cNvGrpSpPr/>
            <p:nvPr/>
          </p:nvGrpSpPr>
          <p:grpSpPr>
            <a:xfrm>
              <a:off x="2110795" y="1179665"/>
              <a:ext cx="80700" cy="1526144"/>
              <a:chOff x="2110795" y="1179665"/>
              <a:chExt cx="80700" cy="1526144"/>
            </a:xfrm>
          </p:grpSpPr>
          <p:sp>
            <p:nvSpPr>
              <p:cNvPr id="530" name="Google Shape;530;p42"/>
              <p:cNvSpPr/>
              <p:nvPr/>
            </p:nvSpPr>
            <p:spPr>
              <a:xfrm>
                <a:off x="211079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2"/>
              <p:cNvSpPr/>
              <p:nvPr/>
            </p:nvSpPr>
            <p:spPr>
              <a:xfrm>
                <a:off x="211079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2"/>
              <p:cNvSpPr/>
              <p:nvPr/>
            </p:nvSpPr>
            <p:spPr>
              <a:xfrm>
                <a:off x="211079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2"/>
              <p:cNvSpPr/>
              <p:nvPr/>
            </p:nvSpPr>
            <p:spPr>
              <a:xfrm>
                <a:off x="211079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42"/>
            <p:cNvGrpSpPr/>
            <p:nvPr/>
          </p:nvGrpSpPr>
          <p:grpSpPr>
            <a:xfrm>
              <a:off x="2284655" y="1179665"/>
              <a:ext cx="80700" cy="1526144"/>
              <a:chOff x="2284655" y="1179665"/>
              <a:chExt cx="80700" cy="1526144"/>
            </a:xfrm>
          </p:grpSpPr>
          <p:sp>
            <p:nvSpPr>
              <p:cNvPr id="541" name="Google Shape;541;p42"/>
              <p:cNvSpPr/>
              <p:nvPr/>
            </p:nvSpPr>
            <p:spPr>
              <a:xfrm>
                <a:off x="228465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2"/>
              <p:cNvSpPr/>
              <p:nvPr/>
            </p:nvSpPr>
            <p:spPr>
              <a:xfrm>
                <a:off x="228465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2"/>
              <p:cNvSpPr/>
              <p:nvPr/>
            </p:nvSpPr>
            <p:spPr>
              <a:xfrm>
                <a:off x="228465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2"/>
              <p:cNvSpPr/>
              <p:nvPr/>
            </p:nvSpPr>
            <p:spPr>
              <a:xfrm>
                <a:off x="228465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2"/>
              <p:cNvSpPr/>
              <p:nvPr/>
            </p:nvSpPr>
            <p:spPr>
              <a:xfrm>
                <a:off x="228465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2"/>
              <p:cNvSpPr/>
              <p:nvPr/>
            </p:nvSpPr>
            <p:spPr>
              <a:xfrm>
                <a:off x="2284655"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551" name="Google Shape;551;p42"/>
          <p:cNvPicPr preferRelativeResize="0"/>
          <p:nvPr/>
        </p:nvPicPr>
        <p:blipFill>
          <a:blip r:embed="rId4">
            <a:alphaModFix/>
          </a:blip>
          <a:stretch>
            <a:fillRect/>
          </a:stretch>
        </p:blipFill>
        <p:spPr>
          <a:xfrm>
            <a:off x="4228150" y="1992107"/>
            <a:ext cx="4475324" cy="236079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3"/>
          <p:cNvSpPr txBox="1"/>
          <p:nvPr>
            <p:ph type="title"/>
          </p:nvPr>
        </p:nvSpPr>
        <p:spPr>
          <a:xfrm>
            <a:off x="230550" y="98700"/>
            <a:ext cx="3156300" cy="78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Encoding</a:t>
            </a:r>
            <a:endParaRPr/>
          </a:p>
        </p:txBody>
      </p:sp>
      <p:sp>
        <p:nvSpPr>
          <p:cNvPr id="557" name="Google Shape;557;p43"/>
          <p:cNvSpPr txBox="1"/>
          <p:nvPr>
            <p:ph idx="1" type="subTitle"/>
          </p:nvPr>
        </p:nvSpPr>
        <p:spPr>
          <a:xfrm>
            <a:off x="7364200" y="1653825"/>
            <a:ext cx="1723200" cy="43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Ordinal -&gt; Numeric</a:t>
            </a:r>
            <a:endParaRPr/>
          </a:p>
        </p:txBody>
      </p:sp>
      <p:sp>
        <p:nvSpPr>
          <p:cNvPr id="558" name="Google Shape;558;p43"/>
          <p:cNvSpPr txBox="1"/>
          <p:nvPr>
            <p:ph idx="1" type="subTitle"/>
          </p:nvPr>
        </p:nvSpPr>
        <p:spPr>
          <a:xfrm>
            <a:off x="7584550" y="2231188"/>
            <a:ext cx="1282500" cy="179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[0-10) -&gt; 1</a:t>
            </a:r>
            <a:endParaRPr/>
          </a:p>
          <a:p>
            <a:pPr indent="0" lvl="0" marL="0" rtl="0" algn="ctr">
              <a:spcBef>
                <a:spcPts val="0"/>
              </a:spcBef>
              <a:spcAft>
                <a:spcPts val="0"/>
              </a:spcAft>
              <a:buNone/>
            </a:pPr>
            <a:r>
              <a:rPr lang="en"/>
              <a:t>[10-20) -&gt; 2</a:t>
            </a:r>
            <a:endParaRPr/>
          </a:p>
          <a:p>
            <a:pPr indent="0" lvl="0" marL="0" rtl="0" algn="ctr">
              <a:spcBef>
                <a:spcPts val="0"/>
              </a:spcBef>
              <a:spcAft>
                <a:spcPts val="0"/>
              </a:spcAft>
              <a:buNone/>
            </a:pPr>
            <a:r>
              <a:rPr lang="en"/>
              <a:t>*</a:t>
            </a:r>
            <a:endParaRPr/>
          </a:p>
          <a:p>
            <a:pPr indent="0" lvl="0" marL="0" rtl="0" algn="ctr">
              <a:spcBef>
                <a:spcPts val="0"/>
              </a:spcBef>
              <a:spcAft>
                <a:spcPts val="0"/>
              </a:spcAft>
              <a:buNone/>
            </a:pPr>
            <a:r>
              <a:rPr lang="en"/>
              <a:t>*</a:t>
            </a:r>
            <a:endParaRPr/>
          </a:p>
          <a:p>
            <a:pPr indent="0" lvl="0" marL="0" rtl="0" algn="ctr">
              <a:spcBef>
                <a:spcPts val="0"/>
              </a:spcBef>
              <a:spcAft>
                <a:spcPts val="0"/>
              </a:spcAft>
              <a:buNone/>
            </a:pPr>
            <a:r>
              <a:rPr lang="en"/>
              <a:t>*</a:t>
            </a:r>
            <a:endParaRPr/>
          </a:p>
          <a:p>
            <a:pPr indent="0" lvl="0" marL="0" rtl="0" algn="ctr">
              <a:spcBef>
                <a:spcPts val="0"/>
              </a:spcBef>
              <a:spcAft>
                <a:spcPts val="0"/>
              </a:spcAft>
              <a:buNone/>
            </a:pPr>
            <a:r>
              <a:rPr lang="en"/>
              <a:t>[80-90) -&gt; 9</a:t>
            </a:r>
            <a:endParaRPr/>
          </a:p>
          <a:p>
            <a:pPr indent="0" lvl="0" marL="0" rtl="0" algn="ctr">
              <a:spcBef>
                <a:spcPts val="0"/>
              </a:spcBef>
              <a:spcAft>
                <a:spcPts val="0"/>
              </a:spcAft>
              <a:buNone/>
            </a:pPr>
            <a:r>
              <a:rPr lang="en"/>
              <a:t>[90-100) -&gt; 10</a:t>
            </a:r>
            <a:endParaRPr/>
          </a:p>
        </p:txBody>
      </p:sp>
      <p:sp>
        <p:nvSpPr>
          <p:cNvPr id="559" name="Google Shape;559;p43"/>
          <p:cNvSpPr txBox="1"/>
          <p:nvPr>
            <p:ph idx="1" type="subTitle"/>
          </p:nvPr>
        </p:nvSpPr>
        <p:spPr>
          <a:xfrm>
            <a:off x="32725" y="912550"/>
            <a:ext cx="5308500" cy="411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t>Nominal (Unordered) </a:t>
            </a:r>
            <a:r>
              <a:rPr b="1" lang="en" sz="1400"/>
              <a:t>Categorical</a:t>
            </a:r>
            <a:r>
              <a:rPr b="1" lang="en" sz="1400"/>
              <a:t> Variables Need To Be Encoded</a:t>
            </a:r>
            <a:endParaRPr b="1" sz="1400"/>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u="sng"/>
              <a:t>One-Hot</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Binary</a:t>
            </a:r>
            <a:endParaRPr u="sng"/>
          </a:p>
        </p:txBody>
      </p:sp>
      <p:graphicFrame>
        <p:nvGraphicFramePr>
          <p:cNvPr id="560" name="Google Shape;560;p43"/>
          <p:cNvGraphicFramePr/>
          <p:nvPr/>
        </p:nvGraphicFramePr>
        <p:xfrm>
          <a:off x="938575" y="1437710"/>
          <a:ext cx="3000000" cy="3000000"/>
        </p:xfrm>
        <a:graphic>
          <a:graphicData uri="http://schemas.openxmlformats.org/drawingml/2006/table">
            <a:tbl>
              <a:tblPr>
                <a:noFill/>
                <a:tableStyleId>{9CFD9CC7-CD7E-4DE6-8545-E3DB97ABA3C7}</a:tableStyleId>
              </a:tblPr>
              <a:tblGrid>
                <a:gridCol w="767075"/>
              </a:tblGrid>
              <a:tr h="411125">
                <a:tc>
                  <a:txBody>
                    <a:bodyPr/>
                    <a:lstStyle/>
                    <a:p>
                      <a:pPr indent="0" lvl="0" marL="0" rtl="0" algn="ctr">
                        <a:spcBef>
                          <a:spcPts val="0"/>
                        </a:spcBef>
                        <a:spcAft>
                          <a:spcPts val="0"/>
                        </a:spcAft>
                        <a:buNone/>
                      </a:pPr>
                      <a:r>
                        <a:rPr b="1" lang="en" sz="1300"/>
                        <a:t>Animal</a:t>
                      </a:r>
                      <a:endParaRPr b="1" sz="13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72125">
                <a:tc>
                  <a:txBody>
                    <a:bodyPr/>
                    <a:lstStyle/>
                    <a:p>
                      <a:pPr indent="0" lvl="0" marL="0" rtl="0" algn="ctr">
                        <a:spcBef>
                          <a:spcPts val="0"/>
                        </a:spcBef>
                        <a:spcAft>
                          <a:spcPts val="0"/>
                        </a:spcAft>
                        <a:buNone/>
                      </a:pPr>
                      <a:r>
                        <a:rPr lang="en" sz="1200"/>
                        <a:t>Dog</a:t>
                      </a:r>
                      <a:endParaRPr sz="12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72125">
                <a:tc>
                  <a:txBody>
                    <a:bodyPr/>
                    <a:lstStyle/>
                    <a:p>
                      <a:pPr indent="0" lvl="0" marL="0" rtl="0" algn="ctr">
                        <a:spcBef>
                          <a:spcPts val="0"/>
                        </a:spcBef>
                        <a:spcAft>
                          <a:spcPts val="0"/>
                        </a:spcAft>
                        <a:buNone/>
                      </a:pPr>
                      <a:r>
                        <a:rPr lang="en" sz="1200"/>
                        <a:t>Cat</a:t>
                      </a:r>
                      <a:endParaRPr sz="12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72125">
                <a:tc>
                  <a:txBody>
                    <a:bodyPr/>
                    <a:lstStyle/>
                    <a:p>
                      <a:pPr indent="0" lvl="0" marL="0" rtl="0" algn="ctr">
                        <a:spcBef>
                          <a:spcPts val="0"/>
                        </a:spcBef>
                        <a:spcAft>
                          <a:spcPts val="0"/>
                        </a:spcAft>
                        <a:buNone/>
                      </a:pPr>
                      <a:r>
                        <a:rPr lang="en" sz="1200"/>
                        <a:t>Bird</a:t>
                      </a:r>
                      <a:endParaRPr sz="12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graphicFrame>
        <p:nvGraphicFramePr>
          <p:cNvPr id="561" name="Google Shape;561;p43"/>
          <p:cNvGraphicFramePr/>
          <p:nvPr/>
        </p:nvGraphicFramePr>
        <p:xfrm>
          <a:off x="938575" y="3276535"/>
          <a:ext cx="3000000" cy="3000000"/>
        </p:xfrm>
        <a:graphic>
          <a:graphicData uri="http://schemas.openxmlformats.org/drawingml/2006/table">
            <a:tbl>
              <a:tblPr>
                <a:noFill/>
                <a:tableStyleId>{9CFD9CC7-CD7E-4DE6-8545-E3DB97ABA3C7}</a:tableStyleId>
              </a:tblPr>
              <a:tblGrid>
                <a:gridCol w="767075"/>
              </a:tblGrid>
              <a:tr h="411125">
                <a:tc>
                  <a:txBody>
                    <a:bodyPr/>
                    <a:lstStyle/>
                    <a:p>
                      <a:pPr indent="0" lvl="0" marL="0" rtl="0" algn="ctr">
                        <a:spcBef>
                          <a:spcPts val="0"/>
                        </a:spcBef>
                        <a:spcAft>
                          <a:spcPts val="0"/>
                        </a:spcAft>
                        <a:buNone/>
                      </a:pPr>
                      <a:r>
                        <a:rPr b="1" lang="en" sz="1300"/>
                        <a:t>Animal</a:t>
                      </a:r>
                      <a:endParaRPr b="1" sz="13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72125">
                <a:tc>
                  <a:txBody>
                    <a:bodyPr/>
                    <a:lstStyle/>
                    <a:p>
                      <a:pPr indent="0" lvl="0" marL="0" rtl="0" algn="ctr">
                        <a:spcBef>
                          <a:spcPts val="0"/>
                        </a:spcBef>
                        <a:spcAft>
                          <a:spcPts val="0"/>
                        </a:spcAft>
                        <a:buNone/>
                      </a:pPr>
                      <a:r>
                        <a:rPr lang="en" sz="1200"/>
                        <a:t>Dog</a:t>
                      </a:r>
                      <a:endParaRPr sz="12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72125">
                <a:tc>
                  <a:txBody>
                    <a:bodyPr/>
                    <a:lstStyle/>
                    <a:p>
                      <a:pPr indent="0" lvl="0" marL="0" rtl="0" algn="ctr">
                        <a:spcBef>
                          <a:spcPts val="0"/>
                        </a:spcBef>
                        <a:spcAft>
                          <a:spcPts val="0"/>
                        </a:spcAft>
                        <a:buNone/>
                      </a:pPr>
                      <a:r>
                        <a:rPr lang="en" sz="1200"/>
                        <a:t>Cat</a:t>
                      </a:r>
                      <a:endParaRPr sz="12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72125">
                <a:tc>
                  <a:txBody>
                    <a:bodyPr/>
                    <a:lstStyle/>
                    <a:p>
                      <a:pPr indent="0" lvl="0" marL="0" rtl="0" algn="ctr">
                        <a:spcBef>
                          <a:spcPts val="0"/>
                        </a:spcBef>
                        <a:spcAft>
                          <a:spcPts val="0"/>
                        </a:spcAft>
                        <a:buNone/>
                      </a:pPr>
                      <a:r>
                        <a:rPr lang="en" sz="1200"/>
                        <a:t>Bird</a:t>
                      </a:r>
                      <a:endParaRPr sz="12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grpSp>
        <p:nvGrpSpPr>
          <p:cNvPr id="562" name="Google Shape;562;p43"/>
          <p:cNvGrpSpPr/>
          <p:nvPr/>
        </p:nvGrpSpPr>
        <p:grpSpPr>
          <a:xfrm>
            <a:off x="1749457" y="2121246"/>
            <a:ext cx="481772" cy="315750"/>
            <a:chOff x="4660325" y="1866850"/>
            <a:chExt cx="68350" cy="58100"/>
          </a:xfrm>
        </p:grpSpPr>
        <p:sp>
          <p:nvSpPr>
            <p:cNvPr id="563" name="Google Shape;563;p4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43"/>
          <p:cNvGrpSpPr/>
          <p:nvPr/>
        </p:nvGrpSpPr>
        <p:grpSpPr>
          <a:xfrm>
            <a:off x="1797157" y="3882396"/>
            <a:ext cx="481772" cy="315750"/>
            <a:chOff x="4660325" y="1866850"/>
            <a:chExt cx="68350" cy="58100"/>
          </a:xfrm>
        </p:grpSpPr>
        <p:sp>
          <p:nvSpPr>
            <p:cNvPr id="566" name="Google Shape;566;p4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68" name="Google Shape;568;p43"/>
          <p:cNvGraphicFramePr/>
          <p:nvPr/>
        </p:nvGraphicFramePr>
        <p:xfrm>
          <a:off x="2322575" y="1437700"/>
          <a:ext cx="3000000" cy="3000000"/>
        </p:xfrm>
        <a:graphic>
          <a:graphicData uri="http://schemas.openxmlformats.org/drawingml/2006/table">
            <a:tbl>
              <a:tblPr>
                <a:noFill/>
                <a:tableStyleId>{9CFD9CC7-CD7E-4DE6-8545-E3DB97ABA3C7}</a:tableStyleId>
              </a:tblPr>
              <a:tblGrid>
                <a:gridCol w="513650"/>
                <a:gridCol w="513650"/>
                <a:gridCol w="513650"/>
              </a:tblGrid>
              <a:tr h="500225">
                <a:tc>
                  <a:txBody>
                    <a:bodyPr/>
                    <a:lstStyle/>
                    <a:p>
                      <a:pPr indent="0" lvl="0" marL="0" rtl="0" algn="ctr">
                        <a:spcBef>
                          <a:spcPts val="0"/>
                        </a:spcBef>
                        <a:spcAft>
                          <a:spcPts val="0"/>
                        </a:spcAft>
                        <a:buNone/>
                      </a:pPr>
                      <a:r>
                        <a:rPr b="1" lang="en" sz="1100"/>
                        <a:t>Dog</a:t>
                      </a:r>
                      <a:endParaRPr b="1" sz="11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t>Cat</a:t>
                      </a:r>
                      <a:endParaRPr b="1" sz="11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t>Bird</a:t>
                      </a:r>
                      <a:endParaRPr b="1" sz="11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42425">
                <a:tc>
                  <a:txBody>
                    <a:bodyPr/>
                    <a:lstStyle/>
                    <a:p>
                      <a:pPr indent="0" lvl="0" marL="0" rtl="0" algn="ctr">
                        <a:spcBef>
                          <a:spcPts val="0"/>
                        </a:spcBef>
                        <a:spcAft>
                          <a:spcPts val="0"/>
                        </a:spcAft>
                        <a:buNone/>
                      </a:pPr>
                      <a:r>
                        <a:rPr lang="en" sz="1100"/>
                        <a:t>1</a:t>
                      </a:r>
                      <a:endParaRPr sz="11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t>0</a:t>
                      </a:r>
                      <a:endParaRPr sz="11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t>0</a:t>
                      </a:r>
                      <a:endParaRPr sz="11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42425">
                <a:tc>
                  <a:txBody>
                    <a:bodyPr/>
                    <a:lstStyle/>
                    <a:p>
                      <a:pPr indent="0" lvl="0" marL="0" rtl="0" algn="ctr">
                        <a:spcBef>
                          <a:spcPts val="0"/>
                        </a:spcBef>
                        <a:spcAft>
                          <a:spcPts val="0"/>
                        </a:spcAft>
                        <a:buNone/>
                      </a:pPr>
                      <a:r>
                        <a:rPr lang="en" sz="1100"/>
                        <a:t>0</a:t>
                      </a:r>
                      <a:endParaRPr sz="11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t>1</a:t>
                      </a:r>
                      <a:endParaRPr sz="11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t>0</a:t>
                      </a:r>
                      <a:endParaRPr sz="11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42425">
                <a:tc>
                  <a:txBody>
                    <a:bodyPr/>
                    <a:lstStyle/>
                    <a:p>
                      <a:pPr indent="0" lvl="0" marL="0" rtl="0" algn="ctr">
                        <a:spcBef>
                          <a:spcPts val="0"/>
                        </a:spcBef>
                        <a:spcAft>
                          <a:spcPts val="0"/>
                        </a:spcAft>
                        <a:buNone/>
                      </a:pPr>
                      <a:r>
                        <a:rPr lang="en" sz="1100"/>
                        <a:t>0</a:t>
                      </a:r>
                      <a:endParaRPr sz="11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t>0</a:t>
                      </a:r>
                      <a:endParaRPr sz="11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t>1</a:t>
                      </a:r>
                      <a:endParaRPr sz="11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graphicFrame>
        <p:nvGraphicFramePr>
          <p:cNvPr id="569" name="Google Shape;569;p43"/>
          <p:cNvGraphicFramePr/>
          <p:nvPr/>
        </p:nvGraphicFramePr>
        <p:xfrm>
          <a:off x="2322575" y="3276535"/>
          <a:ext cx="3000000" cy="3000000"/>
        </p:xfrm>
        <a:graphic>
          <a:graphicData uri="http://schemas.openxmlformats.org/drawingml/2006/table">
            <a:tbl>
              <a:tblPr>
                <a:noFill/>
                <a:tableStyleId>{9CFD9CC7-CD7E-4DE6-8545-E3DB97ABA3C7}</a:tableStyleId>
              </a:tblPr>
              <a:tblGrid>
                <a:gridCol w="770475"/>
                <a:gridCol w="770475"/>
              </a:tblGrid>
              <a:tr h="477425">
                <a:tc>
                  <a:txBody>
                    <a:bodyPr/>
                    <a:lstStyle/>
                    <a:p>
                      <a:pPr indent="0" lvl="0" marL="0" rtl="0" algn="ctr">
                        <a:spcBef>
                          <a:spcPts val="0"/>
                        </a:spcBef>
                        <a:spcAft>
                          <a:spcPts val="0"/>
                        </a:spcAft>
                        <a:buNone/>
                      </a:pPr>
                      <a:r>
                        <a:rPr b="1" lang="en" sz="1000"/>
                        <a:t>Animal01</a:t>
                      </a:r>
                      <a:endParaRPr b="1" sz="1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000"/>
                        <a:t>Animal02</a:t>
                      </a:r>
                      <a:endParaRPr b="1" sz="1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50025">
                <a:tc>
                  <a:txBody>
                    <a:bodyPr/>
                    <a:lstStyle/>
                    <a:p>
                      <a:pPr indent="0" lvl="0" marL="0" rtl="0" algn="ctr">
                        <a:spcBef>
                          <a:spcPts val="0"/>
                        </a:spcBef>
                        <a:spcAft>
                          <a:spcPts val="0"/>
                        </a:spcAft>
                        <a:buNone/>
                      </a:pPr>
                      <a:r>
                        <a:rPr lang="en" sz="1100"/>
                        <a:t>0</a:t>
                      </a:r>
                      <a:endParaRPr sz="11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t>1</a:t>
                      </a:r>
                      <a:endParaRPr sz="11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50025">
                <a:tc>
                  <a:txBody>
                    <a:bodyPr/>
                    <a:lstStyle/>
                    <a:p>
                      <a:pPr indent="0" lvl="0" marL="0" rtl="0" algn="ctr">
                        <a:spcBef>
                          <a:spcPts val="0"/>
                        </a:spcBef>
                        <a:spcAft>
                          <a:spcPts val="0"/>
                        </a:spcAft>
                        <a:buNone/>
                      </a:pPr>
                      <a:r>
                        <a:rPr lang="en" sz="1100"/>
                        <a:t>1</a:t>
                      </a:r>
                      <a:endParaRPr sz="11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t>0</a:t>
                      </a:r>
                      <a:endParaRPr sz="11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50025">
                <a:tc>
                  <a:txBody>
                    <a:bodyPr/>
                    <a:lstStyle/>
                    <a:p>
                      <a:pPr indent="0" lvl="0" marL="0" rtl="0" algn="ctr">
                        <a:spcBef>
                          <a:spcPts val="0"/>
                        </a:spcBef>
                        <a:spcAft>
                          <a:spcPts val="0"/>
                        </a:spcAft>
                        <a:buNone/>
                      </a:pPr>
                      <a:r>
                        <a:rPr lang="en" sz="1100"/>
                        <a:t>1</a:t>
                      </a:r>
                      <a:endParaRPr sz="11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t>1</a:t>
                      </a:r>
                      <a:endParaRPr sz="11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sp>
        <p:nvSpPr>
          <p:cNvPr id="570" name="Google Shape;570;p43"/>
          <p:cNvSpPr/>
          <p:nvPr/>
        </p:nvSpPr>
        <p:spPr>
          <a:xfrm rot="-5400000">
            <a:off x="5264500" y="2927951"/>
            <a:ext cx="4115100" cy="843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1" name="Google Shape;571;p43"/>
          <p:cNvPicPr preferRelativeResize="0"/>
          <p:nvPr/>
        </p:nvPicPr>
        <p:blipFill>
          <a:blip r:embed="rId3">
            <a:alphaModFix/>
          </a:blip>
          <a:stretch>
            <a:fillRect/>
          </a:stretch>
        </p:blipFill>
        <p:spPr>
          <a:xfrm>
            <a:off x="4036063" y="1564925"/>
            <a:ext cx="1193900" cy="3525275"/>
          </a:xfrm>
          <a:prstGeom prst="rect">
            <a:avLst/>
          </a:prstGeom>
          <a:noFill/>
          <a:ln cap="flat" cmpd="sng" w="9525">
            <a:solidFill>
              <a:schemeClr val="lt2"/>
            </a:solidFill>
            <a:prstDash val="solid"/>
            <a:round/>
            <a:headEnd len="sm" w="sm" type="none"/>
            <a:tailEnd len="sm" w="sm" type="none"/>
          </a:ln>
        </p:spPr>
      </p:pic>
      <p:sp>
        <p:nvSpPr>
          <p:cNvPr id="572" name="Google Shape;572;p43"/>
          <p:cNvSpPr/>
          <p:nvPr/>
        </p:nvSpPr>
        <p:spPr>
          <a:xfrm>
            <a:off x="4550311" y="2144882"/>
            <a:ext cx="244200" cy="268500"/>
          </a:xfrm>
          <a:prstGeom prst="star5">
            <a:avLst>
              <a:gd fmla="val 19098" name="adj"/>
              <a:gd fmla="val 105146" name="hf"/>
              <a:gd fmla="val 110557" name="vf"/>
            </a:avLst>
          </a:prstGeom>
          <a:solidFill>
            <a:srgbClr val="FFFF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3"/>
          <p:cNvSpPr txBox="1"/>
          <p:nvPr>
            <p:ph idx="1" type="subTitle"/>
          </p:nvPr>
        </p:nvSpPr>
        <p:spPr>
          <a:xfrm>
            <a:off x="3972800" y="1248225"/>
            <a:ext cx="1399200" cy="40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1300"/>
              <a:t>Nominal Count</a:t>
            </a:r>
            <a:endParaRPr i="1" sz="1300"/>
          </a:p>
        </p:txBody>
      </p:sp>
      <p:sp>
        <p:nvSpPr>
          <p:cNvPr id="574" name="Google Shape;574;p43"/>
          <p:cNvSpPr txBox="1"/>
          <p:nvPr>
            <p:ph type="title"/>
          </p:nvPr>
        </p:nvSpPr>
        <p:spPr>
          <a:xfrm>
            <a:off x="5402500" y="1751700"/>
            <a:ext cx="1697100" cy="92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42 to </a:t>
            </a:r>
            <a:endParaRPr sz="1400"/>
          </a:p>
          <a:p>
            <a:pPr indent="0" lvl="0" marL="0" rtl="0" algn="ctr">
              <a:spcBef>
                <a:spcPts val="0"/>
              </a:spcBef>
              <a:spcAft>
                <a:spcPts val="0"/>
              </a:spcAft>
              <a:buNone/>
            </a:pPr>
            <a:r>
              <a:rPr lang="en" sz="1400"/>
              <a:t>~2400 Features!</a:t>
            </a:r>
            <a:endParaRPr sz="1400"/>
          </a:p>
          <a:p>
            <a:pPr indent="0" lvl="0" marL="0" rtl="0" algn="ctr">
              <a:spcBef>
                <a:spcPts val="0"/>
              </a:spcBef>
              <a:spcAft>
                <a:spcPts val="0"/>
              </a:spcAft>
              <a:buNone/>
            </a:pPr>
            <a:r>
              <a:rPr lang="en" sz="1400">
                <a:solidFill>
                  <a:srgbClr val="FF0000"/>
                </a:solidFill>
              </a:rPr>
              <a:t>(Bad) </a:t>
            </a:r>
            <a:endParaRPr sz="1400">
              <a:solidFill>
                <a:srgbClr val="FF0000"/>
              </a:solidFill>
            </a:endParaRPr>
          </a:p>
        </p:txBody>
      </p:sp>
      <p:sp>
        <p:nvSpPr>
          <p:cNvPr id="575" name="Google Shape;575;p43"/>
          <p:cNvSpPr txBox="1"/>
          <p:nvPr>
            <p:ph type="title"/>
          </p:nvPr>
        </p:nvSpPr>
        <p:spPr>
          <a:xfrm>
            <a:off x="5402488" y="3578425"/>
            <a:ext cx="1697100" cy="92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42 to </a:t>
            </a:r>
            <a:endParaRPr sz="1400"/>
          </a:p>
          <a:p>
            <a:pPr indent="0" lvl="0" marL="0" rtl="0" algn="ctr">
              <a:spcBef>
                <a:spcPts val="0"/>
              </a:spcBef>
              <a:spcAft>
                <a:spcPts val="0"/>
              </a:spcAft>
              <a:buNone/>
            </a:pPr>
            <a:r>
              <a:rPr lang="en" sz="1400"/>
              <a:t>~121 Features!</a:t>
            </a:r>
            <a:endParaRPr sz="1400"/>
          </a:p>
          <a:p>
            <a:pPr indent="0" lvl="0" marL="0" rtl="0" algn="ctr">
              <a:spcBef>
                <a:spcPts val="0"/>
              </a:spcBef>
              <a:spcAft>
                <a:spcPts val="0"/>
              </a:spcAft>
              <a:buNone/>
            </a:pPr>
            <a:r>
              <a:rPr lang="en" sz="1400">
                <a:solidFill>
                  <a:srgbClr val="0CDE31"/>
                </a:solidFill>
              </a:rPr>
              <a:t>(Better)</a:t>
            </a:r>
            <a:r>
              <a:rPr lang="en" sz="1400">
                <a:solidFill>
                  <a:srgbClr val="FF0000"/>
                </a:solidFill>
              </a:rPr>
              <a:t> </a:t>
            </a:r>
            <a:endParaRPr sz="1400">
              <a:solidFill>
                <a:srgbClr val="FF0000"/>
              </a:solidFill>
            </a:endParaRPr>
          </a:p>
        </p:txBody>
      </p:sp>
      <p:sp>
        <p:nvSpPr>
          <p:cNvPr id="576" name="Google Shape;576;p43"/>
          <p:cNvSpPr/>
          <p:nvPr/>
        </p:nvSpPr>
        <p:spPr>
          <a:xfrm>
            <a:off x="122688" y="3094123"/>
            <a:ext cx="3830700" cy="777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3"/>
          <p:cNvSpPr/>
          <p:nvPr/>
        </p:nvSpPr>
        <p:spPr>
          <a:xfrm>
            <a:off x="5312650" y="3088063"/>
            <a:ext cx="1898400" cy="777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3"/>
          <p:cNvSpPr txBox="1"/>
          <p:nvPr>
            <p:ph idx="1" type="subTitle"/>
          </p:nvPr>
        </p:nvSpPr>
        <p:spPr>
          <a:xfrm>
            <a:off x="7584550" y="1996200"/>
            <a:ext cx="1723200" cy="43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Age Mapping</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44"/>
          <p:cNvSpPr txBox="1"/>
          <p:nvPr>
            <p:ph type="title"/>
          </p:nvPr>
        </p:nvSpPr>
        <p:spPr>
          <a:xfrm>
            <a:off x="95500" y="0"/>
            <a:ext cx="8518800" cy="9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Normalization</a:t>
            </a:r>
            <a:endParaRPr sz="3600"/>
          </a:p>
        </p:txBody>
      </p:sp>
      <p:sp>
        <p:nvSpPr>
          <p:cNvPr id="584" name="Google Shape;584;p44"/>
          <p:cNvSpPr txBox="1"/>
          <p:nvPr>
            <p:ph idx="1" type="subTitle"/>
          </p:nvPr>
        </p:nvSpPr>
        <p:spPr>
          <a:xfrm>
            <a:off x="185700" y="717300"/>
            <a:ext cx="89583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Min-Max Normalization was used to fit numerical features into a [0,1] range</a:t>
            </a:r>
            <a:endParaRPr/>
          </a:p>
          <a:p>
            <a:pPr indent="0" lvl="0" marL="0" rtl="0" algn="l">
              <a:spcBef>
                <a:spcPts val="0"/>
              </a:spcBef>
              <a:spcAft>
                <a:spcPts val="0"/>
              </a:spcAft>
              <a:buNone/>
            </a:pPr>
            <a:r>
              <a:rPr lang="en"/>
              <a:t>    MMN is </a:t>
            </a:r>
            <a:r>
              <a:rPr lang="en"/>
              <a:t>preferred</a:t>
            </a:r>
            <a:r>
              <a:rPr lang="en"/>
              <a:t> as there are many </a:t>
            </a:r>
            <a:r>
              <a:rPr lang="en"/>
              <a:t>categorical</a:t>
            </a:r>
            <a:r>
              <a:rPr lang="en"/>
              <a:t> variables present</a:t>
            </a:r>
            <a:endParaRPr/>
          </a:p>
          <a:p>
            <a:pPr indent="0" lvl="0" marL="0" rtl="0" algn="l">
              <a:spcBef>
                <a:spcPts val="0"/>
              </a:spcBef>
              <a:spcAft>
                <a:spcPts val="0"/>
              </a:spcAft>
              <a:buNone/>
            </a:pPr>
            <a:r>
              <a:t/>
            </a:r>
            <a:endParaRPr/>
          </a:p>
        </p:txBody>
      </p:sp>
      <p:sp>
        <p:nvSpPr>
          <p:cNvPr id="585" name="Google Shape;585;p44"/>
          <p:cNvSpPr txBox="1"/>
          <p:nvPr>
            <p:ph idx="1" type="subTitle"/>
          </p:nvPr>
        </p:nvSpPr>
        <p:spPr>
          <a:xfrm>
            <a:off x="95500" y="1534850"/>
            <a:ext cx="4435500" cy="53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chemeClr val="lt2"/>
                </a:solidFill>
                <a:latin typeface="Quantico"/>
                <a:ea typeface="Quantico"/>
                <a:cs typeface="Quantico"/>
                <a:sym typeface="Quantico"/>
              </a:rPr>
              <a:t>PCA?</a:t>
            </a:r>
            <a:endParaRPr sz="3600"/>
          </a:p>
        </p:txBody>
      </p:sp>
      <p:sp>
        <p:nvSpPr>
          <p:cNvPr id="586" name="Google Shape;586;p44"/>
          <p:cNvSpPr/>
          <p:nvPr/>
        </p:nvSpPr>
        <p:spPr>
          <a:xfrm>
            <a:off x="159540" y="1357500"/>
            <a:ext cx="8390700" cy="77700"/>
          </a:xfrm>
          <a:prstGeom prst="rect">
            <a:avLst/>
          </a:prstGeom>
          <a:gradFill>
            <a:gsLst>
              <a:gs pos="0">
                <a:schemeClr val="dk2"/>
              </a:gs>
              <a:gs pos="100000">
                <a:schemeClr val="accent2"/>
              </a:gs>
            </a:gsLst>
            <a:lin ang="90000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7" name="Google Shape;587;p44"/>
          <p:cNvPicPr preferRelativeResize="0"/>
          <p:nvPr/>
        </p:nvPicPr>
        <p:blipFill>
          <a:blip r:embed="rId3">
            <a:alphaModFix/>
          </a:blip>
          <a:stretch>
            <a:fillRect/>
          </a:stretch>
        </p:blipFill>
        <p:spPr>
          <a:xfrm>
            <a:off x="185700" y="2120150"/>
            <a:ext cx="2754250" cy="2747801"/>
          </a:xfrm>
          <a:prstGeom prst="rect">
            <a:avLst/>
          </a:prstGeom>
          <a:noFill/>
          <a:ln>
            <a:noFill/>
          </a:ln>
        </p:spPr>
      </p:pic>
      <p:sp>
        <p:nvSpPr>
          <p:cNvPr id="588" name="Google Shape;588;p44"/>
          <p:cNvSpPr txBox="1"/>
          <p:nvPr>
            <p:ph idx="1" type="subTitle"/>
          </p:nvPr>
        </p:nvSpPr>
        <p:spPr>
          <a:xfrm>
            <a:off x="3602450" y="2167900"/>
            <a:ext cx="4713000" cy="27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75 PC’s, only 2.87% variance is lost</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However, </a:t>
            </a:r>
            <a:endParaRPr/>
          </a:p>
          <a:p>
            <a:pPr indent="0" lvl="0" marL="0" rtl="0" algn="l">
              <a:spcBef>
                <a:spcPts val="0"/>
              </a:spcBef>
              <a:spcAft>
                <a:spcPts val="0"/>
              </a:spcAft>
              <a:buNone/>
            </a:pPr>
            <a:r>
              <a:rPr lang="en"/>
              <a:t>Testing using Random Forest is </a:t>
            </a:r>
            <a:r>
              <a:rPr lang="en"/>
              <a:t>significantly</a:t>
            </a:r>
            <a:r>
              <a:rPr lang="en"/>
              <a:t> impacted.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Accuracy Score drops ~7.5%</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Is this sacrifice </a:t>
            </a:r>
            <a:r>
              <a:rPr b="1" lang="en"/>
              <a:t>worth it?</a:t>
            </a:r>
            <a:endParaRPr b="1"/>
          </a:p>
        </p:txBody>
      </p:sp>
      <p:sp>
        <p:nvSpPr>
          <p:cNvPr id="589" name="Google Shape;589;p44"/>
          <p:cNvSpPr/>
          <p:nvPr/>
        </p:nvSpPr>
        <p:spPr>
          <a:xfrm>
            <a:off x="1944150" y="4052050"/>
            <a:ext cx="109200" cy="477600"/>
          </a:xfrm>
          <a:prstGeom prst="downArrow">
            <a:avLst>
              <a:gd fmla="val 50000" name="adj1"/>
              <a:gd fmla="val 50000" name="adj2"/>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omputer Science &amp; Mathematics Major for College: Data Management Technology by Slidesgo">
  <a:themeElements>
    <a:clrScheme name="Simple Light">
      <a:dk1>
        <a:srgbClr val="161616"/>
      </a:dk1>
      <a:lt1>
        <a:srgbClr val="FFFFFF"/>
      </a:lt1>
      <a:dk2>
        <a:srgbClr val="0D008E"/>
      </a:dk2>
      <a:lt2>
        <a:srgbClr val="0FE0E0"/>
      </a:lt2>
      <a:accent1>
        <a:srgbClr val="2C4ED7"/>
      </a:accent1>
      <a:accent2>
        <a:srgbClr val="50FFB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